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1132C7-0F14-486D-9B1D-B3EB4B316F8A}">
  <a:tblStyle styleId="{951132C7-0F14-486D-9B1D-B3EB4B316F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d8a7ccb7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d8a7ccb7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7d8a7ccb7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7d8a7ccb7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7d8a7ccb7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7d8a7ccb7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7d8a7ccb7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7d8a7ccb7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7d8a7ccb7_1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7d8a7ccb7_1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7d8a7ccb7_1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7d8a7ccb7_1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7d8a7ccb7_1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7d8a7ccb7_1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77d8a7ccb7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77d8a7ccb7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7d8a7ccb7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7d8a7ccb7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7d8a7ccb7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7d8a7ccb7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7d8a7ccb7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7d8a7ccb7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77d8a7ccb7_1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77d8a7ccb7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77d8a7ccb7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77d8a7ccb7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7d8a7ccb7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7d8a7ccb7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7d8a7ccb7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7d8a7ccb7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77d8a7ccb7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77d8a7ccb7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77d8a7ccb7_1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77d8a7ccb7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77d8a7ccb7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77d8a7ccb7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7d8a7ccb7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7d8a7ccb7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7d8a7ccb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7d8a7ccb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7d8a7ccb7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7d8a7ccb7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 sz="4800" b="1">
                <a:solidFill>
                  <a:srgbClr val="222222"/>
                </a:solidFill>
              </a:rPr>
              <a:t>Prikaz okolice vrtca</a:t>
            </a:r>
            <a:endParaRPr sz="8900" b="1"/>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sl"/>
              <a:t>Navodila za izdelavo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31"/>
        <p:cNvGrpSpPr/>
        <p:nvPr/>
      </p:nvGrpSpPr>
      <p:grpSpPr>
        <a:xfrm>
          <a:off x="0" y="0"/>
          <a:ext cx="0" cy="0"/>
          <a:chOff x="0" y="0"/>
          <a:chExt cx="0" cy="0"/>
        </a:xfrm>
      </p:grpSpPr>
      <p:sp>
        <p:nvSpPr>
          <p:cNvPr id="132" name="Google Shape;132;p2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
              <a:t>Posamezni vzorci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a:off x="1554029" y="240175"/>
            <a:ext cx="7163976" cy="4728224"/>
          </a:xfrm>
          <a:prstGeom prst="rect">
            <a:avLst/>
          </a:prstGeom>
          <a:noFill/>
          <a:ln>
            <a:noFill/>
          </a:ln>
        </p:spPr>
      </p:pic>
      <p:sp>
        <p:nvSpPr>
          <p:cNvPr id="138" name="Google Shape;138;p23"/>
          <p:cNvSpPr txBox="1">
            <a:spLocks noGrp="1"/>
          </p:cNvSpPr>
          <p:nvPr>
            <p:ph type="ctrTitle" idx="4294967295"/>
          </p:nvPr>
        </p:nvSpPr>
        <p:spPr>
          <a:xfrm>
            <a:off x="98175" y="55300"/>
            <a:ext cx="12804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oblački za napise</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5" name="Google Shape;145;p24"/>
          <p:cNvPicPr preferRelativeResize="0"/>
          <p:nvPr/>
        </p:nvPicPr>
        <p:blipFill>
          <a:blip r:embed="rId3">
            <a:alphaModFix/>
          </a:blip>
          <a:stretch>
            <a:fillRect/>
          </a:stretch>
        </p:blipFill>
        <p:spPr>
          <a:xfrm>
            <a:off x="311700" y="226175"/>
            <a:ext cx="6772475" cy="4787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Google Shape;152;p25"/>
          <p:cNvPicPr preferRelativeResize="0"/>
          <p:nvPr/>
        </p:nvPicPr>
        <p:blipFill>
          <a:blip r:embed="rId3">
            <a:alphaModFix/>
          </a:blip>
          <a:stretch>
            <a:fillRect/>
          </a:stretch>
        </p:blipFill>
        <p:spPr>
          <a:xfrm>
            <a:off x="0" y="193300"/>
            <a:ext cx="6728704" cy="4756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9" name="Google Shape;159;p26"/>
          <p:cNvPicPr preferRelativeResize="0"/>
          <p:nvPr/>
        </p:nvPicPr>
        <p:blipFill>
          <a:blip r:embed="rId3">
            <a:alphaModFix/>
          </a:blip>
          <a:stretch>
            <a:fillRect/>
          </a:stretch>
        </p:blipFill>
        <p:spPr>
          <a:xfrm>
            <a:off x="311700" y="208000"/>
            <a:ext cx="5845897" cy="467217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Google Shape;166;p27"/>
          <p:cNvPicPr preferRelativeResize="0"/>
          <p:nvPr/>
        </p:nvPicPr>
        <p:blipFill>
          <a:blip r:embed="rId3">
            <a:alphaModFix/>
          </a:blip>
          <a:stretch>
            <a:fillRect/>
          </a:stretch>
        </p:blipFill>
        <p:spPr>
          <a:xfrm>
            <a:off x="311700" y="284525"/>
            <a:ext cx="6291752" cy="45744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3" name="Google Shape;173;p28"/>
          <p:cNvPicPr preferRelativeResize="0"/>
          <p:nvPr/>
        </p:nvPicPr>
        <p:blipFill>
          <a:blip r:embed="rId3">
            <a:alphaModFix/>
          </a:blip>
          <a:stretch>
            <a:fillRect/>
          </a:stretch>
        </p:blipFill>
        <p:spPr>
          <a:xfrm>
            <a:off x="276925" y="445025"/>
            <a:ext cx="6551900" cy="4368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80" name="Google Shape;180;p29"/>
          <p:cNvPicPr preferRelativeResize="0"/>
          <p:nvPr/>
        </p:nvPicPr>
        <p:blipFill>
          <a:blip r:embed="rId3">
            <a:alphaModFix/>
          </a:blip>
          <a:stretch>
            <a:fillRect/>
          </a:stretch>
        </p:blipFill>
        <p:spPr>
          <a:xfrm>
            <a:off x="0" y="0"/>
            <a:ext cx="7151751" cy="50559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7" name="Google Shape;187;p30"/>
          <p:cNvPicPr preferRelativeResize="0"/>
          <p:nvPr/>
        </p:nvPicPr>
        <p:blipFill>
          <a:blip r:embed="rId3">
            <a:alphaModFix/>
          </a:blip>
          <a:stretch>
            <a:fillRect/>
          </a:stretch>
        </p:blipFill>
        <p:spPr>
          <a:xfrm>
            <a:off x="311700" y="262650"/>
            <a:ext cx="6356603" cy="4602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4" name="Google Shape;194;p31"/>
          <p:cNvPicPr preferRelativeResize="0"/>
          <p:nvPr/>
        </p:nvPicPr>
        <p:blipFill>
          <a:blip r:embed="rId3">
            <a:alphaModFix/>
          </a:blip>
          <a:stretch>
            <a:fillRect/>
          </a:stretch>
        </p:blipFill>
        <p:spPr>
          <a:xfrm>
            <a:off x="311700" y="291825"/>
            <a:ext cx="6827822" cy="45525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1. Pripravite A3 list </a:t>
            </a:r>
            <a:endParaRPr/>
          </a:p>
        </p:txBody>
      </p:sp>
      <p:sp>
        <p:nvSpPr>
          <p:cNvPr id="61" name="Google Shape;61;p1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t>To bo podlaga za zemljevid v obliki kolaža. Lahko vzamete tudi večji list.</a:t>
            </a:r>
            <a:endParaRPr/>
          </a:p>
        </p:txBody>
      </p:sp>
      <p:pic>
        <p:nvPicPr>
          <p:cNvPr id="62" name="Google Shape;62;p14"/>
          <p:cNvPicPr preferRelativeResize="0"/>
          <p:nvPr/>
        </p:nvPicPr>
        <p:blipFill>
          <a:blip r:embed="rId3">
            <a:alphaModFix/>
          </a:blip>
          <a:stretch>
            <a:fillRect/>
          </a:stretch>
        </p:blipFill>
        <p:spPr>
          <a:xfrm>
            <a:off x="3255750" y="671463"/>
            <a:ext cx="5719496" cy="380057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2"/>
          <p:cNvPicPr preferRelativeResize="0"/>
          <p:nvPr/>
        </p:nvPicPr>
        <p:blipFill>
          <a:blip r:embed="rId3">
            <a:alphaModFix/>
          </a:blip>
          <a:stretch>
            <a:fillRect/>
          </a:stretch>
        </p:blipFill>
        <p:spPr>
          <a:xfrm>
            <a:off x="311700" y="298275"/>
            <a:ext cx="5743777" cy="45905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8" name="Google Shape;208;p33"/>
          <p:cNvPicPr preferRelativeResize="0"/>
          <p:nvPr/>
        </p:nvPicPr>
        <p:blipFill>
          <a:blip r:embed="rId3">
            <a:alphaModFix/>
          </a:blip>
          <a:stretch>
            <a:fillRect/>
          </a:stretch>
        </p:blipFill>
        <p:spPr>
          <a:xfrm>
            <a:off x="311700" y="321025"/>
            <a:ext cx="6772223" cy="45148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2. Natisnite kolaž z grafiko</a:t>
            </a:r>
            <a:endParaRPr/>
          </a:p>
        </p:txBody>
      </p:sp>
      <p:sp>
        <p:nvSpPr>
          <p:cNvPr id="68" name="Google Shape;68;p1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t>Natisnite toliko listov posameznega vzorca, kot potrebujete. </a:t>
            </a:r>
            <a:endParaRPr/>
          </a:p>
        </p:txBody>
      </p:sp>
      <p:pic>
        <p:nvPicPr>
          <p:cNvPr id="69" name="Google Shape;69;p15"/>
          <p:cNvPicPr preferRelativeResize="0"/>
          <p:nvPr/>
        </p:nvPicPr>
        <p:blipFill>
          <a:blip r:embed="rId3">
            <a:alphaModFix/>
          </a:blip>
          <a:stretch>
            <a:fillRect/>
          </a:stretch>
        </p:blipFill>
        <p:spPr>
          <a:xfrm>
            <a:off x="3272100" y="671463"/>
            <a:ext cx="5719496" cy="380057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3. Narišite vrtec in okolico</a:t>
            </a:r>
            <a:endParaRPr/>
          </a:p>
        </p:txBody>
      </p:sp>
      <p:sp>
        <p:nvSpPr>
          <p:cNvPr id="75" name="Google Shape;75;p1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t>S svinčnikom narišite pomožne črte, da boste lažje naredili prikaz. Pomagajte si s spletnimi zemljevidi.</a:t>
            </a:r>
            <a:endParaRPr/>
          </a:p>
        </p:txBody>
      </p:sp>
      <p:pic>
        <p:nvPicPr>
          <p:cNvPr id="76" name="Google Shape;76;p16"/>
          <p:cNvPicPr preferRelativeResize="0"/>
          <p:nvPr/>
        </p:nvPicPr>
        <p:blipFill>
          <a:blip r:embed="rId3">
            <a:alphaModFix/>
          </a:blip>
          <a:stretch>
            <a:fillRect/>
          </a:stretch>
        </p:blipFill>
        <p:spPr>
          <a:xfrm>
            <a:off x="3377725" y="711988"/>
            <a:ext cx="5597531" cy="3719532"/>
          </a:xfrm>
          <a:prstGeom prst="rect">
            <a:avLst/>
          </a:prstGeom>
          <a:noFill/>
          <a:ln>
            <a:noFill/>
          </a:ln>
        </p:spPr>
      </p:pic>
      <p:pic>
        <p:nvPicPr>
          <p:cNvPr id="77" name="Google Shape;77;p16"/>
          <p:cNvPicPr preferRelativeResize="0"/>
          <p:nvPr/>
        </p:nvPicPr>
        <p:blipFill rotWithShape="1">
          <a:blip r:embed="rId4">
            <a:alphaModFix/>
          </a:blip>
          <a:srcRect l="9158" r="20279"/>
          <a:stretch/>
        </p:blipFill>
        <p:spPr>
          <a:xfrm>
            <a:off x="393450" y="2325350"/>
            <a:ext cx="2559826" cy="2106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4. Izrežite in prilepite kolaž</a:t>
            </a:r>
            <a:endParaRPr/>
          </a:p>
        </p:txBody>
      </p:sp>
      <p:sp>
        <p:nvSpPr>
          <p:cNvPr id="83" name="Google Shape;83;p1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t>Sestavne dele izrežite in prilepite na podlago. Posebne ali manjkajoče dele narišite.</a:t>
            </a:r>
            <a:endParaRPr/>
          </a:p>
        </p:txBody>
      </p:sp>
      <p:pic>
        <p:nvPicPr>
          <p:cNvPr id="84" name="Google Shape;84;p17"/>
          <p:cNvPicPr preferRelativeResize="0"/>
          <p:nvPr/>
        </p:nvPicPr>
        <p:blipFill>
          <a:blip r:embed="rId3">
            <a:alphaModFix/>
          </a:blip>
          <a:stretch>
            <a:fillRect/>
          </a:stretch>
        </p:blipFill>
        <p:spPr>
          <a:xfrm>
            <a:off x="3244850" y="671450"/>
            <a:ext cx="5719496" cy="38005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5. Označite nevarne točke</a:t>
            </a:r>
            <a:endParaRPr/>
          </a:p>
        </p:txBody>
      </p:sp>
      <p:sp>
        <p:nvSpPr>
          <p:cNvPr id="90" name="Google Shape;90;p1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a:t>Z otroci, starši, vzgojitelji in drugimi krajani se posvetujte, kje so tiste točke in območja v okolici vrtca, ki so nevarne ali bi jih lahko izboljšali.</a:t>
            </a:r>
            <a:endParaRPr/>
          </a:p>
          <a:p>
            <a:pPr marL="0" lvl="0" indent="0" algn="l" rtl="0">
              <a:spcBef>
                <a:spcPts val="1600"/>
              </a:spcBef>
              <a:spcAft>
                <a:spcPts val="1600"/>
              </a:spcAft>
              <a:buNone/>
            </a:pPr>
            <a:r>
              <a:rPr lang="sl"/>
              <a:t>Razdelite jih lahko na tiste, ki jih lahko vrtec sam izboljša (opozorilo staršem glede parkiranja avtomobilov, boljše kolesarsko stojalo ipd.) in na tiste, ki jih mora narediti občina (razširiti pločnik, bolje označiti prehod za pešce ipd.).</a:t>
            </a:r>
            <a:endParaRPr/>
          </a:p>
        </p:txBody>
      </p:sp>
      <p:pic>
        <p:nvPicPr>
          <p:cNvPr id="91" name="Google Shape;91;p18"/>
          <p:cNvPicPr preferRelativeResize="0"/>
          <p:nvPr/>
        </p:nvPicPr>
        <p:blipFill rotWithShape="1">
          <a:blip r:embed="rId3">
            <a:alphaModFix/>
          </a:blip>
          <a:srcRect l="11246" r="10050"/>
          <a:stretch/>
        </p:blipFill>
        <p:spPr>
          <a:xfrm rot="5400000">
            <a:off x="3836838" y="402860"/>
            <a:ext cx="5139548" cy="433922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sl"/>
              <a:t>6. Obvestite občino</a:t>
            </a:r>
            <a:endParaRPr/>
          </a:p>
        </p:txBody>
      </p:sp>
      <p:sp>
        <p:nvSpPr>
          <p:cNvPr id="97" name="Google Shape;97;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sl"/>
              <a:t>Prikaz obesite na vidno mesto v vrtcu in o ugotovitvah obvestite občino. </a:t>
            </a:r>
            <a:endParaRPr/>
          </a:p>
        </p:txBody>
      </p:sp>
      <p:pic>
        <p:nvPicPr>
          <p:cNvPr id="98" name="Google Shape;98;p19"/>
          <p:cNvPicPr preferRelativeResize="0"/>
          <p:nvPr/>
        </p:nvPicPr>
        <p:blipFill>
          <a:blip r:embed="rId3">
            <a:alphaModFix/>
          </a:blip>
          <a:stretch>
            <a:fillRect/>
          </a:stretch>
        </p:blipFill>
        <p:spPr>
          <a:xfrm>
            <a:off x="3277550" y="671463"/>
            <a:ext cx="5719496" cy="38005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02"/>
        <p:cNvGrpSpPr/>
        <p:nvPr/>
      </p:nvGrpSpPr>
      <p:grpSpPr>
        <a:xfrm>
          <a:off x="0" y="0"/>
          <a:ext cx="0" cy="0"/>
          <a:chOff x="0" y="0"/>
          <a:chExt cx="0" cy="0"/>
        </a:xfrm>
      </p:grpSpPr>
      <p:sp>
        <p:nvSpPr>
          <p:cNvPr id="103" name="Google Shape;103;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sl">
                <a:solidFill>
                  <a:srgbClr val="FFFFFF"/>
                </a:solidFill>
              </a:rPr>
              <a:t>Elementi</a:t>
            </a:r>
            <a:endParaRPr>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rotWithShape="1">
          <a:blip r:embed="rId3">
            <a:alphaModFix/>
          </a:blip>
          <a:srcRect r="18870" b="8550"/>
          <a:stretch/>
        </p:blipFill>
        <p:spPr>
          <a:xfrm>
            <a:off x="1312375" y="1714500"/>
            <a:ext cx="1692000" cy="1714500"/>
          </a:xfrm>
          <a:prstGeom prst="rect">
            <a:avLst/>
          </a:prstGeom>
          <a:noFill/>
          <a:ln>
            <a:noFill/>
          </a:ln>
        </p:spPr>
      </p:pic>
      <p:pic>
        <p:nvPicPr>
          <p:cNvPr id="110" name="Google Shape;110;p21"/>
          <p:cNvPicPr preferRelativeResize="0"/>
          <p:nvPr/>
        </p:nvPicPr>
        <p:blipFill rotWithShape="1">
          <a:blip r:embed="rId4">
            <a:alphaModFix/>
          </a:blip>
          <a:srcRect l="26739" t="37083"/>
          <a:stretch/>
        </p:blipFill>
        <p:spPr>
          <a:xfrm>
            <a:off x="7184250" y="3429000"/>
            <a:ext cx="1970150" cy="1691999"/>
          </a:xfrm>
          <a:prstGeom prst="rect">
            <a:avLst/>
          </a:prstGeom>
          <a:noFill/>
          <a:ln>
            <a:noFill/>
          </a:ln>
        </p:spPr>
      </p:pic>
      <p:pic>
        <p:nvPicPr>
          <p:cNvPr id="111" name="Google Shape;111;p21"/>
          <p:cNvPicPr preferRelativeResize="0"/>
          <p:nvPr/>
        </p:nvPicPr>
        <p:blipFill rotWithShape="1">
          <a:blip r:embed="rId5">
            <a:alphaModFix/>
          </a:blip>
          <a:srcRect l="75192" t="66666"/>
          <a:stretch/>
        </p:blipFill>
        <p:spPr>
          <a:xfrm>
            <a:off x="7230075" y="1714502"/>
            <a:ext cx="1913925" cy="1714501"/>
          </a:xfrm>
          <a:prstGeom prst="rect">
            <a:avLst/>
          </a:prstGeom>
          <a:noFill/>
          <a:ln>
            <a:noFill/>
          </a:ln>
        </p:spPr>
      </p:pic>
      <p:graphicFrame>
        <p:nvGraphicFramePr>
          <p:cNvPr id="112" name="Google Shape;112;p21"/>
          <p:cNvGraphicFramePr/>
          <p:nvPr/>
        </p:nvGraphicFramePr>
        <p:xfrm>
          <a:off x="0" y="0"/>
          <a:ext cx="9144000" cy="5143500"/>
        </p:xfrm>
        <a:graphic>
          <a:graphicData uri="http://schemas.openxmlformats.org/drawingml/2006/table">
            <a:tbl>
              <a:tblPr>
                <a:noFill/>
                <a:tableStyleId>{951132C7-0F14-486D-9B1D-B3EB4B316F8A}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714500">
                <a:tc>
                  <a:txBody>
                    <a:bodyPr/>
                    <a:lstStyle/>
                    <a:p>
                      <a:pPr marL="0" lvl="0" indent="0" algn="l" rtl="0">
                        <a:spcBef>
                          <a:spcPts val="0"/>
                        </a:spcBef>
                        <a:spcAft>
                          <a:spcPts val="0"/>
                        </a:spcAft>
                        <a:buClr>
                          <a:schemeClr val="dk1"/>
                        </a:buClr>
                        <a:buSzPts val="1100"/>
                        <a:buFont typeface="Arial"/>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1714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7145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pic>
        <p:nvPicPr>
          <p:cNvPr id="113" name="Google Shape;113;p21"/>
          <p:cNvPicPr preferRelativeResize="0"/>
          <p:nvPr/>
        </p:nvPicPr>
        <p:blipFill rotWithShape="1">
          <a:blip r:embed="rId6">
            <a:alphaModFix/>
          </a:blip>
          <a:srcRect l="19997" t="30406" r="38804" b="36260"/>
          <a:stretch/>
        </p:blipFill>
        <p:spPr>
          <a:xfrm>
            <a:off x="4004850" y="1737000"/>
            <a:ext cx="2091151" cy="1692001"/>
          </a:xfrm>
          <a:prstGeom prst="rect">
            <a:avLst/>
          </a:prstGeom>
          <a:noFill/>
          <a:ln>
            <a:noFill/>
          </a:ln>
        </p:spPr>
      </p:pic>
      <p:pic>
        <p:nvPicPr>
          <p:cNvPr id="114" name="Google Shape;114;p21"/>
          <p:cNvPicPr preferRelativeResize="0"/>
          <p:nvPr/>
        </p:nvPicPr>
        <p:blipFill rotWithShape="1">
          <a:blip r:embed="rId7">
            <a:alphaModFix/>
          </a:blip>
          <a:srcRect l="36265" b="42902"/>
          <a:stretch/>
        </p:blipFill>
        <p:spPr>
          <a:xfrm>
            <a:off x="7230075" y="0"/>
            <a:ext cx="1913925" cy="1714499"/>
          </a:xfrm>
          <a:prstGeom prst="rect">
            <a:avLst/>
          </a:prstGeom>
          <a:noFill/>
          <a:ln>
            <a:noFill/>
          </a:ln>
        </p:spPr>
      </p:pic>
      <p:pic>
        <p:nvPicPr>
          <p:cNvPr id="115" name="Google Shape;115;p21"/>
          <p:cNvPicPr preferRelativeResize="0"/>
          <p:nvPr/>
        </p:nvPicPr>
        <p:blipFill rotWithShape="1">
          <a:blip r:embed="rId8">
            <a:alphaModFix/>
          </a:blip>
          <a:srcRect t="43474" r="51746" b="11196"/>
          <a:stretch/>
        </p:blipFill>
        <p:spPr>
          <a:xfrm>
            <a:off x="1312375" y="4048850"/>
            <a:ext cx="1735625" cy="1067650"/>
          </a:xfrm>
          <a:prstGeom prst="rect">
            <a:avLst/>
          </a:prstGeom>
          <a:noFill/>
          <a:ln>
            <a:noFill/>
          </a:ln>
        </p:spPr>
      </p:pic>
      <p:sp>
        <p:nvSpPr>
          <p:cNvPr id="116" name="Google Shape;116;p21"/>
          <p:cNvSpPr txBox="1">
            <a:spLocks noGrp="1"/>
          </p:cNvSpPr>
          <p:nvPr>
            <p:ph type="ctrTitle" idx="4294967295"/>
          </p:nvPr>
        </p:nvSpPr>
        <p:spPr>
          <a:xfrm>
            <a:off x="3169975" y="1755375"/>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naselje</a:t>
            </a:r>
            <a:endParaRPr sz="1600"/>
          </a:p>
        </p:txBody>
      </p:sp>
      <p:sp>
        <p:nvSpPr>
          <p:cNvPr id="117" name="Google Shape;117;p21"/>
          <p:cNvSpPr txBox="1">
            <a:spLocks noGrp="1"/>
          </p:cNvSpPr>
          <p:nvPr>
            <p:ph type="ctrTitle" idx="4294967295"/>
          </p:nvPr>
        </p:nvSpPr>
        <p:spPr>
          <a:xfrm>
            <a:off x="6162150" y="3537850"/>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drevesa</a:t>
            </a:r>
            <a:endParaRPr sz="1600"/>
          </a:p>
        </p:txBody>
      </p:sp>
      <p:sp>
        <p:nvSpPr>
          <p:cNvPr id="118" name="Google Shape;118;p21"/>
          <p:cNvSpPr txBox="1">
            <a:spLocks noGrp="1"/>
          </p:cNvSpPr>
          <p:nvPr>
            <p:ph type="ctrTitle" idx="4294967295"/>
          </p:nvPr>
        </p:nvSpPr>
        <p:spPr>
          <a:xfrm>
            <a:off x="6162150" y="1814575"/>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igrišče</a:t>
            </a:r>
            <a:endParaRPr sz="1600"/>
          </a:p>
        </p:txBody>
      </p:sp>
      <p:sp>
        <p:nvSpPr>
          <p:cNvPr id="119" name="Google Shape;119;p21"/>
          <p:cNvSpPr txBox="1">
            <a:spLocks noGrp="1"/>
          </p:cNvSpPr>
          <p:nvPr>
            <p:ph type="ctrTitle" idx="4294967295"/>
          </p:nvPr>
        </p:nvSpPr>
        <p:spPr>
          <a:xfrm>
            <a:off x="6162150" y="91300"/>
            <a:ext cx="12009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parkirišče</a:t>
            </a:r>
            <a:endParaRPr sz="1600"/>
          </a:p>
        </p:txBody>
      </p:sp>
      <p:sp>
        <p:nvSpPr>
          <p:cNvPr id="120" name="Google Shape;120;p21"/>
          <p:cNvSpPr txBox="1">
            <a:spLocks noGrp="1"/>
          </p:cNvSpPr>
          <p:nvPr>
            <p:ph type="ctrTitle" idx="4294967295"/>
          </p:nvPr>
        </p:nvSpPr>
        <p:spPr>
          <a:xfrm>
            <a:off x="3169975" y="91300"/>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cesta</a:t>
            </a:r>
            <a:endParaRPr sz="1600"/>
          </a:p>
        </p:txBody>
      </p:sp>
      <p:sp>
        <p:nvSpPr>
          <p:cNvPr id="121" name="Google Shape;121;p21"/>
          <p:cNvSpPr txBox="1">
            <a:spLocks noGrp="1"/>
          </p:cNvSpPr>
          <p:nvPr>
            <p:ph type="ctrTitle" idx="4294967295"/>
          </p:nvPr>
        </p:nvSpPr>
        <p:spPr>
          <a:xfrm>
            <a:off x="3169975" y="3489225"/>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trava</a:t>
            </a:r>
            <a:endParaRPr sz="1600"/>
          </a:p>
        </p:txBody>
      </p:sp>
      <p:sp>
        <p:nvSpPr>
          <p:cNvPr id="122" name="Google Shape;122;p21"/>
          <p:cNvSpPr txBox="1">
            <a:spLocks noGrp="1"/>
          </p:cNvSpPr>
          <p:nvPr>
            <p:ph type="ctrTitle" idx="4294967295"/>
          </p:nvPr>
        </p:nvSpPr>
        <p:spPr>
          <a:xfrm>
            <a:off x="72975" y="3489225"/>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ulica</a:t>
            </a:r>
            <a:endParaRPr sz="1600"/>
          </a:p>
        </p:txBody>
      </p:sp>
      <p:sp>
        <p:nvSpPr>
          <p:cNvPr id="123" name="Google Shape;123;p21"/>
          <p:cNvSpPr txBox="1">
            <a:spLocks noGrp="1"/>
          </p:cNvSpPr>
          <p:nvPr>
            <p:ph type="ctrTitle" idx="4294967295"/>
          </p:nvPr>
        </p:nvSpPr>
        <p:spPr>
          <a:xfrm>
            <a:off x="72975" y="1814575"/>
            <a:ext cx="16920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streha vrtca</a:t>
            </a:r>
            <a:endParaRPr sz="1600"/>
          </a:p>
        </p:txBody>
      </p:sp>
      <p:sp>
        <p:nvSpPr>
          <p:cNvPr id="124" name="Google Shape;124;p21"/>
          <p:cNvSpPr txBox="1">
            <a:spLocks noGrp="1"/>
          </p:cNvSpPr>
          <p:nvPr>
            <p:ph type="ctrTitle" idx="4294967295"/>
          </p:nvPr>
        </p:nvSpPr>
        <p:spPr>
          <a:xfrm>
            <a:off x="72975" y="55300"/>
            <a:ext cx="1022100" cy="28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 sz="1600"/>
              <a:t>prometni znaki</a:t>
            </a:r>
            <a:endParaRPr sz="1600"/>
          </a:p>
        </p:txBody>
      </p:sp>
      <p:pic>
        <p:nvPicPr>
          <p:cNvPr id="125" name="Google Shape;125;p21"/>
          <p:cNvPicPr preferRelativeResize="0"/>
          <p:nvPr/>
        </p:nvPicPr>
        <p:blipFill>
          <a:blip r:embed="rId9">
            <a:alphaModFix/>
          </a:blip>
          <a:stretch>
            <a:fillRect/>
          </a:stretch>
        </p:blipFill>
        <p:spPr>
          <a:xfrm>
            <a:off x="3773347" y="3419449"/>
            <a:ext cx="2336749" cy="1691999"/>
          </a:xfrm>
          <a:prstGeom prst="rect">
            <a:avLst/>
          </a:prstGeom>
          <a:noFill/>
          <a:ln>
            <a:noFill/>
          </a:ln>
        </p:spPr>
      </p:pic>
      <p:pic>
        <p:nvPicPr>
          <p:cNvPr id="126" name="Google Shape;126;p21"/>
          <p:cNvPicPr preferRelativeResize="0"/>
          <p:nvPr/>
        </p:nvPicPr>
        <p:blipFill>
          <a:blip r:embed="rId10">
            <a:alphaModFix/>
          </a:blip>
          <a:stretch>
            <a:fillRect/>
          </a:stretch>
        </p:blipFill>
        <p:spPr>
          <a:xfrm>
            <a:off x="3838524" y="94449"/>
            <a:ext cx="2206400" cy="1559827"/>
          </a:xfrm>
          <a:prstGeom prst="rect">
            <a:avLst/>
          </a:prstGeom>
          <a:noFill/>
          <a:ln>
            <a:noFill/>
          </a:ln>
        </p:spPr>
      </p:pic>
      <p:pic>
        <p:nvPicPr>
          <p:cNvPr id="127" name="Google Shape;127;p21"/>
          <p:cNvPicPr preferRelativeResize="0"/>
          <p:nvPr/>
        </p:nvPicPr>
        <p:blipFill>
          <a:blip r:embed="rId11">
            <a:alphaModFix/>
          </a:blip>
          <a:stretch>
            <a:fillRect/>
          </a:stretch>
        </p:blipFill>
        <p:spPr>
          <a:xfrm>
            <a:off x="1210375" y="0"/>
            <a:ext cx="2425194" cy="171449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Words>
  <Application>Microsoft Office PowerPoint</Application>
  <PresentationFormat>On-screen Show (16:9)</PresentationFormat>
  <Paragraphs>27</Paragraphs>
  <Slides>21</Slides>
  <Notes>21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21</vt:i4>
      </vt:variant>
    </vt:vector>
  </HeadingPairs>
  <TitlesOfParts>
    <vt:vector size="23" baseType="lpstr">
      <vt:lpstr>Arial</vt:lpstr>
      <vt:lpstr>Simple Light</vt:lpstr>
      <vt:lpstr>Prikaz okolice vrtca</vt:lpstr>
      <vt:lpstr>1. Pripravite A3 list </vt:lpstr>
      <vt:lpstr>2. Natisnite kolaž z grafiko</vt:lpstr>
      <vt:lpstr>3. Narišite vrtec in okolico</vt:lpstr>
      <vt:lpstr>4. Izrežite in prilepite kolaž</vt:lpstr>
      <vt:lpstr>5. Označite nevarne točke</vt:lpstr>
      <vt:lpstr>6. Obvestite občino</vt:lpstr>
      <vt:lpstr>Elementi</vt:lpstr>
      <vt:lpstr>naselje</vt:lpstr>
      <vt:lpstr>Posamezni vzorci</vt:lpstr>
      <vt:lpstr>oblački za napise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Prikaz okolice vrtca</dc:title>
  <dc:creator>Uporabnik</dc:creator>
  <cp:lastModifiedBy>Uporabnik</cp:lastModifiedBy>
  <cp:revision>2</cp:revision>
  <dcterms:modified xsi:type="dcterms:W3CDTF">2020-05-15T08:58:56Z</dcterms:modified>
</cp:coreProperties>
</file>