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701" r:id="rId5"/>
    <p:sldMasterId id="2147483703" r:id="rId6"/>
    <p:sldMasterId id="2147483687" r:id="rId7"/>
  </p:sldMasterIdLst>
  <p:notesMasterIdLst>
    <p:notesMasterId r:id="rId17"/>
  </p:notesMasterIdLst>
  <p:sldIdLst>
    <p:sldId id="432" r:id="rId8"/>
    <p:sldId id="428" r:id="rId9"/>
    <p:sldId id="434" r:id="rId10"/>
    <p:sldId id="447" r:id="rId11"/>
    <p:sldId id="449" r:id="rId12"/>
    <p:sldId id="450" r:id="rId13"/>
    <p:sldId id="454" r:id="rId14"/>
    <p:sldId id="455" r:id="rId15"/>
    <p:sldId id="44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vzeti razdelek" id="{DB3EFFB4-16F5-4FC9-A5D7-7FD12884B0E7}">
          <p14:sldIdLst>
            <p14:sldId id="432"/>
            <p14:sldId id="428"/>
            <p14:sldId id="434"/>
            <p14:sldId id="447"/>
            <p14:sldId id="449"/>
            <p14:sldId id="450"/>
            <p14:sldId id="454"/>
            <p14:sldId id="455"/>
            <p14:sldId id="44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D3FB2F-6D5D-6172-492F-01E0F0DEAE5F}" name="Marine IEECP" initials="MI" userId="Marine IEECP" providerId="None"/>
  <p188:author id="{2DE2F963-0A6F-A28D-D9A8-217DDA224AC1}" name="Roberta D'Angiolella" initials="RD" userId="Roberta D'Angiolell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F00"/>
    <a:srgbClr val="00A3D8"/>
    <a:srgbClr val="004160"/>
    <a:srgbClr val="084437"/>
    <a:srgbClr val="79A637"/>
    <a:srgbClr val="25995C"/>
    <a:srgbClr val="697987"/>
    <a:srgbClr val="007C4F"/>
    <a:srgbClr val="A3CFF6"/>
    <a:srgbClr val="E69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109554-707E-4875-AE7B-580D0E8290F9}" v="19" dt="2025-01-26T14:52:13.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ja Huš" userId="95fb794b-b8e6-4abe-bc68-5f03d02f2dc8" providerId="ADAL" clId="{BA4AE72D-58C2-45F2-A2B5-8467D237837B}"/>
    <pc:docChg chg="custSel modSld sldOrd">
      <pc:chgData name="Katja Huš" userId="95fb794b-b8e6-4abe-bc68-5f03d02f2dc8" providerId="ADAL" clId="{BA4AE72D-58C2-45F2-A2B5-8467D237837B}" dt="2025-01-07T12:22:18.166" v="358"/>
      <pc:docMkLst>
        <pc:docMk/>
      </pc:docMkLst>
      <pc:sldChg chg="modSp mod">
        <pc:chgData name="Katja Huš" userId="95fb794b-b8e6-4abe-bc68-5f03d02f2dc8" providerId="ADAL" clId="{BA4AE72D-58C2-45F2-A2B5-8467D237837B}" dt="2025-01-07T12:22:08.634" v="356" actId="1076"/>
        <pc:sldMkLst>
          <pc:docMk/>
          <pc:sldMk cId="34536575" sldId="426"/>
        </pc:sldMkLst>
      </pc:sldChg>
      <pc:sldChg chg="ord">
        <pc:chgData name="Katja Huš" userId="95fb794b-b8e6-4abe-bc68-5f03d02f2dc8" providerId="ADAL" clId="{BA4AE72D-58C2-45F2-A2B5-8467D237837B}" dt="2025-01-07T12:22:18.166" v="358"/>
        <pc:sldMkLst>
          <pc:docMk/>
          <pc:sldMk cId="154238807" sldId="428"/>
        </pc:sldMkLst>
      </pc:sldChg>
      <pc:sldChg chg="modSp mod">
        <pc:chgData name="Katja Huš" userId="95fb794b-b8e6-4abe-bc68-5f03d02f2dc8" providerId="ADAL" clId="{BA4AE72D-58C2-45F2-A2B5-8467D237837B}" dt="2025-01-07T12:21:54.830" v="355" actId="1076"/>
        <pc:sldMkLst>
          <pc:docMk/>
          <pc:sldMk cId="357305681" sldId="433"/>
        </pc:sldMkLst>
      </pc:sldChg>
    </pc:docChg>
  </pc:docChgLst>
  <pc:docChgLst>
    <pc:chgData name="Katja Huš" userId="95fb794b-b8e6-4abe-bc68-5f03d02f2dc8" providerId="ADAL" clId="{E7109554-707E-4875-AE7B-580D0E8290F9}"/>
    <pc:docChg chg="undo custSel addSld delSld modSld sldOrd modSection">
      <pc:chgData name="Katja Huš" userId="95fb794b-b8e6-4abe-bc68-5f03d02f2dc8" providerId="ADAL" clId="{E7109554-707E-4875-AE7B-580D0E8290F9}" dt="2025-01-26T20:27:49.548" v="3610" actId="20577"/>
      <pc:docMkLst>
        <pc:docMk/>
      </pc:docMkLst>
      <pc:sldChg chg="modSp del mod">
        <pc:chgData name="Katja Huš" userId="95fb794b-b8e6-4abe-bc68-5f03d02f2dc8" providerId="ADAL" clId="{E7109554-707E-4875-AE7B-580D0E8290F9}" dt="2025-01-25T16:50:56.810" v="255" actId="47"/>
        <pc:sldMkLst>
          <pc:docMk/>
          <pc:sldMk cId="34536575" sldId="426"/>
        </pc:sldMkLst>
        <pc:spChg chg="mod">
          <ac:chgData name="Katja Huš" userId="95fb794b-b8e6-4abe-bc68-5f03d02f2dc8" providerId="ADAL" clId="{E7109554-707E-4875-AE7B-580D0E8290F9}" dt="2025-01-25T16:48:04.590" v="194" actId="21"/>
          <ac:spMkLst>
            <pc:docMk/>
            <pc:sldMk cId="34536575" sldId="426"/>
            <ac:spMk id="6" creationId="{312B952B-4435-4F77-94C2-D8748ED7D89E}"/>
          </ac:spMkLst>
        </pc:spChg>
      </pc:sldChg>
      <pc:sldChg chg="addSp delSp modSp mod ord">
        <pc:chgData name="Katja Huš" userId="95fb794b-b8e6-4abe-bc68-5f03d02f2dc8" providerId="ADAL" clId="{E7109554-707E-4875-AE7B-580D0E8290F9}" dt="2025-01-26T14:38:49.474" v="3173" actId="478"/>
        <pc:sldMkLst>
          <pc:docMk/>
          <pc:sldMk cId="154238807" sldId="428"/>
        </pc:sldMkLst>
        <pc:spChg chg="mod">
          <ac:chgData name="Katja Huš" userId="95fb794b-b8e6-4abe-bc68-5f03d02f2dc8" providerId="ADAL" clId="{E7109554-707E-4875-AE7B-580D0E8290F9}" dt="2025-01-25T16:48:27.335" v="204" actId="20577"/>
          <ac:spMkLst>
            <pc:docMk/>
            <pc:sldMk cId="154238807" sldId="428"/>
            <ac:spMk id="2" creationId="{1C0BB3B7-2716-37D3-F620-5617206BC420}"/>
          </ac:spMkLst>
        </pc:spChg>
        <pc:spChg chg="mod">
          <ac:chgData name="Katja Huš" userId="95fb794b-b8e6-4abe-bc68-5f03d02f2dc8" providerId="ADAL" clId="{E7109554-707E-4875-AE7B-580D0E8290F9}" dt="2025-01-25T17:01:40.587" v="680" actId="20577"/>
          <ac:spMkLst>
            <pc:docMk/>
            <pc:sldMk cId="154238807" sldId="428"/>
            <ac:spMk id="13" creationId="{00000000-0000-0000-0000-000000000000}"/>
          </ac:spMkLst>
        </pc:spChg>
        <pc:spChg chg="del mod">
          <ac:chgData name="Katja Huš" userId="95fb794b-b8e6-4abe-bc68-5f03d02f2dc8" providerId="ADAL" clId="{E7109554-707E-4875-AE7B-580D0E8290F9}" dt="2025-01-25T16:44:21.463" v="4" actId="478"/>
          <ac:spMkLst>
            <pc:docMk/>
            <pc:sldMk cId="154238807" sldId="428"/>
            <ac:spMk id="14" creationId="{C37478BC-1D57-920B-DC37-F5A130A86CFE}"/>
          </ac:spMkLst>
        </pc:spChg>
        <pc:grpChg chg="add del mod">
          <ac:chgData name="Katja Huš" userId="95fb794b-b8e6-4abe-bc68-5f03d02f2dc8" providerId="ADAL" clId="{E7109554-707E-4875-AE7B-580D0E8290F9}" dt="2025-01-26T14:38:49.474" v="3173" actId="478"/>
          <ac:grpSpMkLst>
            <pc:docMk/>
            <pc:sldMk cId="154238807" sldId="428"/>
            <ac:grpSpMk id="11" creationId="{00000000-0000-0000-0000-000000000000}"/>
          </ac:grpSpMkLst>
        </pc:grpChg>
        <pc:picChg chg="add mod">
          <ac:chgData name="Katja Huš" userId="95fb794b-b8e6-4abe-bc68-5f03d02f2dc8" providerId="ADAL" clId="{E7109554-707E-4875-AE7B-580D0E8290F9}" dt="2025-01-26T14:38:48.321" v="3172" actId="1076"/>
          <ac:picMkLst>
            <pc:docMk/>
            <pc:sldMk cId="154238807" sldId="428"/>
            <ac:picMk id="12" creationId="{9BEFA55A-5F7A-9FB4-EC51-5CE60C997C87}"/>
          </ac:picMkLst>
        </pc:picChg>
      </pc:sldChg>
      <pc:sldChg chg="modSp mod">
        <pc:chgData name="Katja Huš" userId="95fb794b-b8e6-4abe-bc68-5f03d02f2dc8" providerId="ADAL" clId="{E7109554-707E-4875-AE7B-580D0E8290F9}" dt="2025-01-25T19:03:02.653" v="2911" actId="1076"/>
        <pc:sldMkLst>
          <pc:docMk/>
          <pc:sldMk cId="2603028940" sldId="432"/>
        </pc:sldMkLst>
        <pc:spChg chg="mod">
          <ac:chgData name="Katja Huš" userId="95fb794b-b8e6-4abe-bc68-5f03d02f2dc8" providerId="ADAL" clId="{E7109554-707E-4875-AE7B-580D0E8290F9}" dt="2025-01-25T19:03:02.653" v="2911" actId="1076"/>
          <ac:spMkLst>
            <pc:docMk/>
            <pc:sldMk cId="2603028940" sldId="432"/>
            <ac:spMk id="2" creationId="{49AC95A5-ACAC-A9CB-67D5-664D47D00084}"/>
          </ac:spMkLst>
        </pc:spChg>
        <pc:spChg chg="mod">
          <ac:chgData name="Katja Huš" userId="95fb794b-b8e6-4abe-bc68-5f03d02f2dc8" providerId="ADAL" clId="{E7109554-707E-4875-AE7B-580D0E8290F9}" dt="2025-01-25T15:48:00.022" v="2" actId="20577"/>
          <ac:spMkLst>
            <pc:docMk/>
            <pc:sldMk cId="2603028940" sldId="432"/>
            <ac:spMk id="3" creationId="{B292EDE0-4CDF-22AD-DC83-13FA9CB3E221}"/>
          </ac:spMkLst>
        </pc:spChg>
      </pc:sldChg>
      <pc:sldChg chg="del">
        <pc:chgData name="Katja Huš" userId="95fb794b-b8e6-4abe-bc68-5f03d02f2dc8" providerId="ADAL" clId="{E7109554-707E-4875-AE7B-580D0E8290F9}" dt="2025-01-25T16:50:58.937" v="256" actId="47"/>
        <pc:sldMkLst>
          <pc:docMk/>
          <pc:sldMk cId="357305681" sldId="433"/>
        </pc:sldMkLst>
      </pc:sldChg>
      <pc:sldChg chg="addSp delSp modSp mod ord">
        <pc:chgData name="Katja Huš" userId="95fb794b-b8e6-4abe-bc68-5f03d02f2dc8" providerId="ADAL" clId="{E7109554-707E-4875-AE7B-580D0E8290F9}" dt="2025-01-26T20:14:44.734" v="3230" actId="20577"/>
        <pc:sldMkLst>
          <pc:docMk/>
          <pc:sldMk cId="1134714143" sldId="434"/>
        </pc:sldMkLst>
        <pc:spChg chg="mod">
          <ac:chgData name="Katja Huš" userId="95fb794b-b8e6-4abe-bc68-5f03d02f2dc8" providerId="ADAL" clId="{E7109554-707E-4875-AE7B-580D0E8290F9}" dt="2025-01-26T14:41:27.507" v="3179"/>
          <ac:spMkLst>
            <pc:docMk/>
            <pc:sldMk cId="1134714143" sldId="434"/>
            <ac:spMk id="2" creationId="{1F1D8CF6-A4B4-44E3-B570-06EA2F3C4987}"/>
          </ac:spMkLst>
        </pc:spChg>
        <pc:spChg chg="mod">
          <ac:chgData name="Katja Huš" userId="95fb794b-b8e6-4abe-bc68-5f03d02f2dc8" providerId="ADAL" clId="{E7109554-707E-4875-AE7B-580D0E8290F9}" dt="2025-01-26T20:14:44.734" v="3230" actId="20577"/>
          <ac:spMkLst>
            <pc:docMk/>
            <pc:sldMk cId="1134714143" sldId="434"/>
            <ac:spMk id="3" creationId="{4A991F00-2E7F-4833-9E61-16FDEB222052}"/>
          </ac:spMkLst>
        </pc:spChg>
        <pc:spChg chg="del mod">
          <ac:chgData name="Katja Huš" userId="95fb794b-b8e6-4abe-bc68-5f03d02f2dc8" providerId="ADAL" clId="{E7109554-707E-4875-AE7B-580D0E8290F9}" dt="2025-01-26T14:41:32.182" v="3181" actId="478"/>
          <ac:spMkLst>
            <pc:docMk/>
            <pc:sldMk cId="1134714143" sldId="434"/>
            <ac:spMk id="7" creationId="{77218D83-40A9-8E28-56E8-35CD136DC027}"/>
          </ac:spMkLst>
        </pc:spChg>
        <pc:grpChg chg="mod">
          <ac:chgData name="Katja Huš" userId="95fb794b-b8e6-4abe-bc68-5f03d02f2dc8" providerId="ADAL" clId="{E7109554-707E-4875-AE7B-580D0E8290F9}" dt="2025-01-26T14:41:27.507" v="3179"/>
          <ac:grpSpMkLst>
            <pc:docMk/>
            <pc:sldMk cId="1134714143" sldId="434"/>
            <ac:grpSpMk id="1" creationId="{00000000-0000-0000-0000-000000000000}"/>
          </ac:grpSpMkLst>
        </pc:grpChg>
        <pc:grpChg chg="add del mod">
          <ac:chgData name="Katja Huš" userId="95fb794b-b8e6-4abe-bc68-5f03d02f2dc8" providerId="ADAL" clId="{E7109554-707E-4875-AE7B-580D0E8290F9}" dt="2025-01-26T14:41:32.182" v="3181" actId="478"/>
          <ac:grpSpMkLst>
            <pc:docMk/>
            <pc:sldMk cId="1134714143" sldId="434"/>
            <ac:grpSpMk id="6" creationId="{07CB2B15-10E1-7353-A24B-AB4BE8E2E8E6}"/>
          </ac:grpSpMkLst>
        </pc:grpChg>
        <pc:picChg chg="add del mod ord">
          <ac:chgData name="Katja Huš" userId="95fb794b-b8e6-4abe-bc68-5f03d02f2dc8" providerId="ADAL" clId="{E7109554-707E-4875-AE7B-580D0E8290F9}" dt="2025-01-26T14:33:46.546" v="3151" actId="478"/>
          <ac:picMkLst>
            <pc:docMk/>
            <pc:sldMk cId="1134714143" sldId="434"/>
            <ac:picMk id="4" creationId="{044D2FF2-B040-609C-7B95-1A3498734F93}"/>
          </ac:picMkLst>
        </pc:picChg>
        <pc:picChg chg="add del mod">
          <ac:chgData name="Katja Huš" userId="95fb794b-b8e6-4abe-bc68-5f03d02f2dc8" providerId="ADAL" clId="{E7109554-707E-4875-AE7B-580D0E8290F9}" dt="2025-01-26T14:39:07.579" v="3174" actId="21"/>
          <ac:picMkLst>
            <pc:docMk/>
            <pc:sldMk cId="1134714143" sldId="434"/>
            <ac:picMk id="5" creationId="{11AA870F-9C67-D01C-79E8-F17332DA68A1}"/>
          </ac:picMkLst>
        </pc:picChg>
        <pc:picChg chg="add del mod">
          <ac:chgData name="Katja Huš" userId="95fb794b-b8e6-4abe-bc68-5f03d02f2dc8" providerId="ADAL" clId="{E7109554-707E-4875-AE7B-580D0E8290F9}" dt="2025-01-26T14:51:08.711" v="3202" actId="21"/>
          <ac:picMkLst>
            <pc:docMk/>
            <pc:sldMk cId="1134714143" sldId="434"/>
            <ac:picMk id="9" creationId="{4222D508-7743-CC0D-BF50-0ECEBC078486}"/>
          </ac:picMkLst>
        </pc:picChg>
        <pc:picChg chg="add mod">
          <ac:chgData name="Katja Huš" userId="95fb794b-b8e6-4abe-bc68-5f03d02f2dc8" providerId="ADAL" clId="{E7109554-707E-4875-AE7B-580D0E8290F9}" dt="2025-01-26T14:51:26.105" v="3209" actId="1076"/>
          <ac:picMkLst>
            <pc:docMk/>
            <pc:sldMk cId="1134714143" sldId="434"/>
            <ac:picMk id="10" creationId="{6FFDE5A2-1006-0069-59F8-DB1533FAEC43}"/>
          </ac:picMkLst>
        </pc:picChg>
        <pc:picChg chg="del mod">
          <ac:chgData name="Katja Huš" userId="95fb794b-b8e6-4abe-bc68-5f03d02f2dc8" providerId="ADAL" clId="{E7109554-707E-4875-AE7B-580D0E8290F9}" dt="2025-01-26T14:41:39.095" v="3183" actId="21"/>
          <ac:picMkLst>
            <pc:docMk/>
            <pc:sldMk cId="1134714143" sldId="434"/>
            <ac:picMk id="1028" creationId="{533B8EEC-577B-0501-E6E9-5D3911689F5F}"/>
          </ac:picMkLst>
        </pc:picChg>
      </pc:sldChg>
      <pc:sldChg chg="new del">
        <pc:chgData name="Katja Huš" userId="95fb794b-b8e6-4abe-bc68-5f03d02f2dc8" providerId="ADAL" clId="{E7109554-707E-4875-AE7B-580D0E8290F9}" dt="2025-01-25T17:29:25.677" v="928" actId="47"/>
        <pc:sldMkLst>
          <pc:docMk/>
          <pc:sldMk cId="3073791668" sldId="443"/>
        </pc:sldMkLst>
      </pc:sldChg>
      <pc:sldChg chg="new del ord">
        <pc:chgData name="Katja Huš" userId="95fb794b-b8e6-4abe-bc68-5f03d02f2dc8" providerId="ADAL" clId="{E7109554-707E-4875-AE7B-580D0E8290F9}" dt="2025-01-25T17:01:17.563" v="615" actId="47"/>
        <pc:sldMkLst>
          <pc:docMk/>
          <pc:sldMk cId="972462946" sldId="444"/>
        </pc:sldMkLst>
      </pc:sldChg>
      <pc:sldChg chg="new del">
        <pc:chgData name="Katja Huš" userId="95fb794b-b8e6-4abe-bc68-5f03d02f2dc8" providerId="ADAL" clId="{E7109554-707E-4875-AE7B-580D0E8290F9}" dt="2025-01-25T16:51:18.764" v="258" actId="680"/>
        <pc:sldMkLst>
          <pc:docMk/>
          <pc:sldMk cId="4051249691" sldId="444"/>
        </pc:sldMkLst>
      </pc:sldChg>
      <pc:sldChg chg="addSp delSp modSp new del mod ord">
        <pc:chgData name="Katja Huš" userId="95fb794b-b8e6-4abe-bc68-5f03d02f2dc8" providerId="ADAL" clId="{E7109554-707E-4875-AE7B-580D0E8290F9}" dt="2025-01-26T20:09:33.937" v="3219" actId="47"/>
        <pc:sldMkLst>
          <pc:docMk/>
          <pc:sldMk cId="1167534118" sldId="445"/>
        </pc:sldMkLst>
        <pc:spChg chg="mod">
          <ac:chgData name="Katja Huš" userId="95fb794b-b8e6-4abe-bc68-5f03d02f2dc8" providerId="ADAL" clId="{E7109554-707E-4875-AE7B-580D0E8290F9}" dt="2025-01-25T19:03:12.067" v="2912" actId="20577"/>
          <ac:spMkLst>
            <pc:docMk/>
            <pc:sldMk cId="1167534118" sldId="445"/>
            <ac:spMk id="2" creationId="{4A02A91F-3685-1BA0-DFA6-80195D8A6C10}"/>
          </ac:spMkLst>
        </pc:spChg>
        <pc:spChg chg="mod">
          <ac:chgData name="Katja Huš" userId="95fb794b-b8e6-4abe-bc68-5f03d02f2dc8" providerId="ADAL" clId="{E7109554-707E-4875-AE7B-580D0E8290F9}" dt="2025-01-26T14:45:21.419" v="3197" actId="14100"/>
          <ac:spMkLst>
            <pc:docMk/>
            <pc:sldMk cId="1167534118" sldId="445"/>
            <ac:spMk id="3" creationId="{281A56CE-8694-396F-4256-4EA01A17A626}"/>
          </ac:spMkLst>
        </pc:spChg>
        <pc:picChg chg="add del mod">
          <ac:chgData name="Katja Huš" userId="95fb794b-b8e6-4abe-bc68-5f03d02f2dc8" providerId="ADAL" clId="{E7109554-707E-4875-AE7B-580D0E8290F9}" dt="2025-01-26T20:09:32.042" v="3218" actId="478"/>
          <ac:picMkLst>
            <pc:docMk/>
            <pc:sldMk cId="1167534118" sldId="445"/>
            <ac:picMk id="5" creationId="{2A639C3B-B3AA-FD52-B225-436BABD9DE9A}"/>
          </ac:picMkLst>
        </pc:picChg>
      </pc:sldChg>
      <pc:sldChg chg="new del">
        <pc:chgData name="Katja Huš" userId="95fb794b-b8e6-4abe-bc68-5f03d02f2dc8" providerId="ADAL" clId="{E7109554-707E-4875-AE7B-580D0E8290F9}" dt="2025-01-25T17:00:35.425" v="586" actId="47"/>
        <pc:sldMkLst>
          <pc:docMk/>
          <pc:sldMk cId="128822117" sldId="446"/>
        </pc:sldMkLst>
      </pc:sldChg>
      <pc:sldChg chg="modSp add del mod">
        <pc:chgData name="Katja Huš" userId="95fb794b-b8e6-4abe-bc68-5f03d02f2dc8" providerId="ADAL" clId="{E7109554-707E-4875-AE7B-580D0E8290F9}" dt="2025-01-26T20:11:45.355" v="3222" actId="47"/>
        <pc:sldMkLst>
          <pc:docMk/>
          <pc:sldMk cId="3290890493" sldId="446"/>
        </pc:sldMkLst>
        <pc:spChg chg="mod">
          <ac:chgData name="Katja Huš" userId="95fb794b-b8e6-4abe-bc68-5f03d02f2dc8" providerId="ADAL" clId="{E7109554-707E-4875-AE7B-580D0E8290F9}" dt="2025-01-25T19:03:18.720" v="2917" actId="20577"/>
          <ac:spMkLst>
            <pc:docMk/>
            <pc:sldMk cId="3290890493" sldId="446"/>
            <ac:spMk id="2" creationId="{99601F3A-1A45-1CB0-5005-183857BA90CA}"/>
          </ac:spMkLst>
        </pc:spChg>
        <pc:spChg chg="mod">
          <ac:chgData name="Katja Huš" userId="95fb794b-b8e6-4abe-bc68-5f03d02f2dc8" providerId="ADAL" clId="{E7109554-707E-4875-AE7B-580D0E8290F9}" dt="2025-01-26T20:11:43.788" v="3221" actId="27636"/>
          <ac:spMkLst>
            <pc:docMk/>
            <pc:sldMk cId="3290890493" sldId="446"/>
            <ac:spMk id="3" creationId="{6C4C2C88-365E-D823-9DDB-1031182A4000}"/>
          </ac:spMkLst>
        </pc:spChg>
      </pc:sldChg>
      <pc:sldChg chg="addSp delSp modSp add mod">
        <pc:chgData name="Katja Huš" userId="95fb794b-b8e6-4abe-bc68-5f03d02f2dc8" providerId="ADAL" clId="{E7109554-707E-4875-AE7B-580D0E8290F9}" dt="2025-01-26T20:15:08.943" v="3239" actId="20577"/>
        <pc:sldMkLst>
          <pc:docMk/>
          <pc:sldMk cId="2117424083" sldId="447"/>
        </pc:sldMkLst>
        <pc:spChg chg="mod">
          <ac:chgData name="Katja Huš" userId="95fb794b-b8e6-4abe-bc68-5f03d02f2dc8" providerId="ADAL" clId="{E7109554-707E-4875-AE7B-580D0E8290F9}" dt="2025-01-25T17:24:13.817" v="720" actId="20577"/>
          <ac:spMkLst>
            <pc:docMk/>
            <pc:sldMk cId="2117424083" sldId="447"/>
            <ac:spMk id="2" creationId="{E629728B-D652-720D-2E35-6487C7824491}"/>
          </ac:spMkLst>
        </pc:spChg>
        <pc:spChg chg="mod">
          <ac:chgData name="Katja Huš" userId="95fb794b-b8e6-4abe-bc68-5f03d02f2dc8" providerId="ADAL" clId="{E7109554-707E-4875-AE7B-580D0E8290F9}" dt="2025-01-26T20:15:08.943" v="3239" actId="20577"/>
          <ac:spMkLst>
            <pc:docMk/>
            <pc:sldMk cId="2117424083" sldId="447"/>
            <ac:spMk id="3" creationId="{A418328E-3437-5783-8E52-DE078A2AE9D2}"/>
          </ac:spMkLst>
        </pc:spChg>
        <pc:picChg chg="del">
          <ac:chgData name="Katja Huš" userId="95fb794b-b8e6-4abe-bc68-5f03d02f2dc8" providerId="ADAL" clId="{E7109554-707E-4875-AE7B-580D0E8290F9}" dt="2025-01-25T17:28:11.047" v="899" actId="478"/>
          <ac:picMkLst>
            <pc:docMk/>
            <pc:sldMk cId="2117424083" sldId="447"/>
            <ac:picMk id="4" creationId="{5A39E73B-A8C5-4302-8BAA-7CDCCD8E77D4}"/>
          </ac:picMkLst>
        </pc:picChg>
        <pc:picChg chg="add del mod">
          <ac:chgData name="Katja Huš" userId="95fb794b-b8e6-4abe-bc68-5f03d02f2dc8" providerId="ADAL" clId="{E7109554-707E-4875-AE7B-580D0E8290F9}" dt="2025-01-26T14:51:16.262" v="3204" actId="21"/>
          <ac:picMkLst>
            <pc:docMk/>
            <pc:sldMk cId="2117424083" sldId="447"/>
            <ac:picMk id="5" creationId="{6FFDE5A2-1006-0069-59F8-DB1533FAEC43}"/>
          </ac:picMkLst>
        </pc:picChg>
        <pc:picChg chg="add mod">
          <ac:chgData name="Katja Huš" userId="95fb794b-b8e6-4abe-bc68-5f03d02f2dc8" providerId="ADAL" clId="{E7109554-707E-4875-AE7B-580D0E8290F9}" dt="2025-01-26T14:51:34.321" v="3210" actId="1076"/>
          <ac:picMkLst>
            <pc:docMk/>
            <pc:sldMk cId="2117424083" sldId="447"/>
            <ac:picMk id="9" creationId="{4222D508-7743-CC0D-BF50-0ECEBC078486}"/>
          </ac:picMkLst>
        </pc:picChg>
      </pc:sldChg>
      <pc:sldChg chg="modSp add del mod">
        <pc:chgData name="Katja Huš" userId="95fb794b-b8e6-4abe-bc68-5f03d02f2dc8" providerId="ADAL" clId="{E7109554-707E-4875-AE7B-580D0E8290F9}" dt="2025-01-25T19:03:51.094" v="2921" actId="47"/>
        <pc:sldMkLst>
          <pc:docMk/>
          <pc:sldMk cId="976329249" sldId="448"/>
        </pc:sldMkLst>
        <pc:spChg chg="mod">
          <ac:chgData name="Katja Huš" userId="95fb794b-b8e6-4abe-bc68-5f03d02f2dc8" providerId="ADAL" clId="{E7109554-707E-4875-AE7B-580D0E8290F9}" dt="2025-01-25T17:40:29.828" v="1222" actId="1076"/>
          <ac:spMkLst>
            <pc:docMk/>
            <pc:sldMk cId="976329249" sldId="448"/>
            <ac:spMk id="3" creationId="{4272D368-6BFF-EEC7-BDBF-5B82186C981F}"/>
          </ac:spMkLst>
        </pc:spChg>
      </pc:sldChg>
      <pc:sldChg chg="addSp delSp modSp add mod">
        <pc:chgData name="Katja Huš" userId="95fb794b-b8e6-4abe-bc68-5f03d02f2dc8" providerId="ADAL" clId="{E7109554-707E-4875-AE7B-580D0E8290F9}" dt="2025-01-26T20:15:37.121" v="3242" actId="14100"/>
        <pc:sldMkLst>
          <pc:docMk/>
          <pc:sldMk cId="4207506825" sldId="449"/>
        </pc:sldMkLst>
        <pc:spChg chg="mod">
          <ac:chgData name="Katja Huš" userId="95fb794b-b8e6-4abe-bc68-5f03d02f2dc8" providerId="ADAL" clId="{E7109554-707E-4875-AE7B-580D0E8290F9}" dt="2025-01-26T20:15:37.121" v="3242" actId="14100"/>
          <ac:spMkLst>
            <pc:docMk/>
            <pc:sldMk cId="4207506825" sldId="449"/>
            <ac:spMk id="3" creationId="{14250439-B066-0112-AAA8-055DDF1A60B2}"/>
          </ac:spMkLst>
        </pc:spChg>
        <pc:picChg chg="add del mod">
          <ac:chgData name="Katja Huš" userId="95fb794b-b8e6-4abe-bc68-5f03d02f2dc8" providerId="ADAL" clId="{E7109554-707E-4875-AE7B-580D0E8290F9}" dt="2025-01-26T20:15:25.346" v="3240" actId="478"/>
          <ac:picMkLst>
            <pc:docMk/>
            <pc:sldMk cId="4207506825" sldId="449"/>
            <ac:picMk id="5" creationId="{11AA870F-9C67-D01C-79E8-F17332DA68A1}"/>
          </ac:picMkLst>
        </pc:picChg>
        <pc:picChg chg="add mod">
          <ac:chgData name="Katja Huš" userId="95fb794b-b8e6-4abe-bc68-5f03d02f2dc8" providerId="ADAL" clId="{E7109554-707E-4875-AE7B-580D0E8290F9}" dt="2025-01-26T14:52:23.811" v="3217" actId="1076"/>
          <ac:picMkLst>
            <pc:docMk/>
            <pc:sldMk cId="4207506825" sldId="449"/>
            <ac:picMk id="6" creationId="{3D675FD7-8D31-0155-696D-62295CB11948}"/>
          </ac:picMkLst>
        </pc:picChg>
      </pc:sldChg>
      <pc:sldChg chg="addSp modSp add mod">
        <pc:chgData name="Katja Huš" userId="95fb794b-b8e6-4abe-bc68-5f03d02f2dc8" providerId="ADAL" clId="{E7109554-707E-4875-AE7B-580D0E8290F9}" dt="2025-01-26T11:30:01.438" v="3150" actId="20577"/>
        <pc:sldMkLst>
          <pc:docMk/>
          <pc:sldMk cId="4073046820" sldId="450"/>
        </pc:sldMkLst>
        <pc:spChg chg="mod">
          <ac:chgData name="Katja Huš" userId="95fb794b-b8e6-4abe-bc68-5f03d02f2dc8" providerId="ADAL" clId="{E7109554-707E-4875-AE7B-580D0E8290F9}" dt="2025-01-26T11:29:53.902" v="3141" actId="1076"/>
          <ac:spMkLst>
            <pc:docMk/>
            <pc:sldMk cId="4073046820" sldId="450"/>
            <ac:spMk id="2" creationId="{CCB8ADCB-406D-5F01-9B74-7ACE12AA9BE7}"/>
          </ac:spMkLst>
        </pc:spChg>
        <pc:spChg chg="mod">
          <ac:chgData name="Katja Huš" userId="95fb794b-b8e6-4abe-bc68-5f03d02f2dc8" providerId="ADAL" clId="{E7109554-707E-4875-AE7B-580D0E8290F9}" dt="2025-01-26T11:30:01.438" v="3150" actId="20577"/>
          <ac:spMkLst>
            <pc:docMk/>
            <pc:sldMk cId="4073046820" sldId="450"/>
            <ac:spMk id="3" creationId="{9B9D285A-D7AF-F23B-090F-596A0081AEAE}"/>
          </ac:spMkLst>
        </pc:spChg>
        <pc:spChg chg="add mod">
          <ac:chgData name="Katja Huš" userId="95fb794b-b8e6-4abe-bc68-5f03d02f2dc8" providerId="ADAL" clId="{E7109554-707E-4875-AE7B-580D0E8290F9}" dt="2025-01-25T18:34:19.672" v="1578" actId="20577"/>
          <ac:spMkLst>
            <pc:docMk/>
            <pc:sldMk cId="4073046820" sldId="450"/>
            <ac:spMk id="4" creationId="{CCC104C8-3233-56DA-3AC4-555DCD894D4B}"/>
          </ac:spMkLst>
        </pc:spChg>
        <pc:spChg chg="add mod">
          <ac:chgData name="Katja Huš" userId="95fb794b-b8e6-4abe-bc68-5f03d02f2dc8" providerId="ADAL" clId="{E7109554-707E-4875-AE7B-580D0E8290F9}" dt="2025-01-25T19:02:36.258" v="2898" actId="20577"/>
          <ac:spMkLst>
            <pc:docMk/>
            <pc:sldMk cId="4073046820" sldId="450"/>
            <ac:spMk id="5" creationId="{489B609A-D4AF-4274-526C-12B318DC98D2}"/>
          </ac:spMkLst>
        </pc:spChg>
      </pc:sldChg>
      <pc:sldChg chg="modSp add del mod">
        <pc:chgData name="Katja Huš" userId="95fb794b-b8e6-4abe-bc68-5f03d02f2dc8" providerId="ADAL" clId="{E7109554-707E-4875-AE7B-580D0E8290F9}" dt="2025-01-25T18:46:41.498" v="2163" actId="47"/>
        <pc:sldMkLst>
          <pc:docMk/>
          <pc:sldMk cId="1967641020" sldId="451"/>
        </pc:sldMkLst>
        <pc:spChg chg="mod">
          <ac:chgData name="Katja Huš" userId="95fb794b-b8e6-4abe-bc68-5f03d02f2dc8" providerId="ADAL" clId="{E7109554-707E-4875-AE7B-580D0E8290F9}" dt="2025-01-25T17:53:36.335" v="1345" actId="20577"/>
          <ac:spMkLst>
            <pc:docMk/>
            <pc:sldMk cId="1967641020" sldId="451"/>
            <ac:spMk id="2" creationId="{6F41F43E-437D-519B-5C79-8641A8EEF42E}"/>
          </ac:spMkLst>
        </pc:spChg>
        <pc:spChg chg="mod">
          <ac:chgData name="Katja Huš" userId="95fb794b-b8e6-4abe-bc68-5f03d02f2dc8" providerId="ADAL" clId="{E7109554-707E-4875-AE7B-580D0E8290F9}" dt="2025-01-25T17:54:18.050" v="1388" actId="20577"/>
          <ac:spMkLst>
            <pc:docMk/>
            <pc:sldMk cId="1967641020" sldId="451"/>
            <ac:spMk id="3" creationId="{61A3ACCA-D8AA-F787-D5EE-426BA02442D0}"/>
          </ac:spMkLst>
        </pc:spChg>
      </pc:sldChg>
      <pc:sldChg chg="modSp add del mod">
        <pc:chgData name="Katja Huš" userId="95fb794b-b8e6-4abe-bc68-5f03d02f2dc8" providerId="ADAL" clId="{E7109554-707E-4875-AE7B-580D0E8290F9}" dt="2025-01-25T18:46:43.908" v="2164" actId="47"/>
        <pc:sldMkLst>
          <pc:docMk/>
          <pc:sldMk cId="1198296809" sldId="452"/>
        </pc:sldMkLst>
        <pc:spChg chg="mod">
          <ac:chgData name="Katja Huš" userId="95fb794b-b8e6-4abe-bc68-5f03d02f2dc8" providerId="ADAL" clId="{E7109554-707E-4875-AE7B-580D0E8290F9}" dt="2025-01-25T17:56:40.212" v="1405" actId="20577"/>
          <ac:spMkLst>
            <pc:docMk/>
            <pc:sldMk cId="1198296809" sldId="452"/>
            <ac:spMk id="2" creationId="{F5137619-7DEF-A0D1-CAC5-2F96457AB6F3}"/>
          </ac:spMkLst>
        </pc:spChg>
        <pc:spChg chg="mod">
          <ac:chgData name="Katja Huš" userId="95fb794b-b8e6-4abe-bc68-5f03d02f2dc8" providerId="ADAL" clId="{E7109554-707E-4875-AE7B-580D0E8290F9}" dt="2025-01-25T17:56:46.629" v="1436" actId="20577"/>
          <ac:spMkLst>
            <pc:docMk/>
            <pc:sldMk cId="1198296809" sldId="452"/>
            <ac:spMk id="3" creationId="{672B9C6C-646C-37DB-55A3-9FBA29BA8B93}"/>
          </ac:spMkLst>
        </pc:spChg>
      </pc:sldChg>
      <pc:sldChg chg="modSp add del mod">
        <pc:chgData name="Katja Huš" userId="95fb794b-b8e6-4abe-bc68-5f03d02f2dc8" providerId="ADAL" clId="{E7109554-707E-4875-AE7B-580D0E8290F9}" dt="2025-01-25T18:46:45.790" v="2165" actId="47"/>
        <pc:sldMkLst>
          <pc:docMk/>
          <pc:sldMk cId="3752223837" sldId="453"/>
        </pc:sldMkLst>
        <pc:spChg chg="mod">
          <ac:chgData name="Katja Huš" userId="95fb794b-b8e6-4abe-bc68-5f03d02f2dc8" providerId="ADAL" clId="{E7109554-707E-4875-AE7B-580D0E8290F9}" dt="2025-01-25T17:57:00.030" v="1457" actId="20577"/>
          <ac:spMkLst>
            <pc:docMk/>
            <pc:sldMk cId="3752223837" sldId="453"/>
            <ac:spMk id="2" creationId="{F293EC7F-ED0D-EE43-30AB-257529555F2E}"/>
          </ac:spMkLst>
        </pc:spChg>
      </pc:sldChg>
      <pc:sldChg chg="modSp add mod">
        <pc:chgData name="Katja Huš" userId="95fb794b-b8e6-4abe-bc68-5f03d02f2dc8" providerId="ADAL" clId="{E7109554-707E-4875-AE7B-580D0E8290F9}" dt="2025-01-25T18:46:36.015" v="2162" actId="20577"/>
        <pc:sldMkLst>
          <pc:docMk/>
          <pc:sldMk cId="861190843" sldId="454"/>
        </pc:sldMkLst>
        <pc:spChg chg="mod">
          <ac:chgData name="Katja Huš" userId="95fb794b-b8e6-4abe-bc68-5f03d02f2dc8" providerId="ADAL" clId="{E7109554-707E-4875-AE7B-580D0E8290F9}" dt="2025-01-25T18:36:44.830" v="1605" actId="20577"/>
          <ac:spMkLst>
            <pc:docMk/>
            <pc:sldMk cId="861190843" sldId="454"/>
            <ac:spMk id="2" creationId="{68461594-8E5A-2C37-E62A-C1A317C66516}"/>
          </ac:spMkLst>
        </pc:spChg>
        <pc:spChg chg="mod">
          <ac:chgData name="Katja Huš" userId="95fb794b-b8e6-4abe-bc68-5f03d02f2dc8" providerId="ADAL" clId="{E7109554-707E-4875-AE7B-580D0E8290F9}" dt="2025-01-25T18:39:18.062" v="1847" actId="20577"/>
          <ac:spMkLst>
            <pc:docMk/>
            <pc:sldMk cId="861190843" sldId="454"/>
            <ac:spMk id="3" creationId="{0395BB52-8C21-B424-969D-75E3DCF7781A}"/>
          </ac:spMkLst>
        </pc:spChg>
        <pc:spChg chg="mod">
          <ac:chgData name="Katja Huš" userId="95fb794b-b8e6-4abe-bc68-5f03d02f2dc8" providerId="ADAL" clId="{E7109554-707E-4875-AE7B-580D0E8290F9}" dt="2025-01-25T18:39:48.385" v="1902" actId="20577"/>
          <ac:spMkLst>
            <pc:docMk/>
            <pc:sldMk cId="861190843" sldId="454"/>
            <ac:spMk id="4" creationId="{013E5ED4-FBB7-89ED-3C76-8DB9B29F8E21}"/>
          </ac:spMkLst>
        </pc:spChg>
        <pc:spChg chg="mod">
          <ac:chgData name="Katja Huš" userId="95fb794b-b8e6-4abe-bc68-5f03d02f2dc8" providerId="ADAL" clId="{E7109554-707E-4875-AE7B-580D0E8290F9}" dt="2025-01-25T18:46:36.015" v="2162" actId="20577"/>
          <ac:spMkLst>
            <pc:docMk/>
            <pc:sldMk cId="861190843" sldId="454"/>
            <ac:spMk id="5" creationId="{4D577A5C-0412-85FC-04F4-090203E5A9A5}"/>
          </ac:spMkLst>
        </pc:spChg>
      </pc:sldChg>
      <pc:sldChg chg="addSp delSp modSp add mod">
        <pc:chgData name="Katja Huš" userId="95fb794b-b8e6-4abe-bc68-5f03d02f2dc8" providerId="ADAL" clId="{E7109554-707E-4875-AE7B-580D0E8290F9}" dt="2025-01-26T20:27:49.548" v="3610" actId="20577"/>
        <pc:sldMkLst>
          <pc:docMk/>
          <pc:sldMk cId="3918982412" sldId="455"/>
        </pc:sldMkLst>
        <pc:spChg chg="mod">
          <ac:chgData name="Katja Huš" userId="95fb794b-b8e6-4abe-bc68-5f03d02f2dc8" providerId="ADAL" clId="{E7109554-707E-4875-AE7B-580D0E8290F9}" dt="2025-01-25T18:46:58.045" v="2184" actId="20577"/>
          <ac:spMkLst>
            <pc:docMk/>
            <pc:sldMk cId="3918982412" sldId="455"/>
            <ac:spMk id="2" creationId="{93CFC7B3-B733-A3F4-A959-0F5AE063DBE6}"/>
          </ac:spMkLst>
        </pc:spChg>
        <pc:spChg chg="mod">
          <ac:chgData name="Katja Huš" userId="95fb794b-b8e6-4abe-bc68-5f03d02f2dc8" providerId="ADAL" clId="{E7109554-707E-4875-AE7B-580D0E8290F9}" dt="2025-01-26T20:27:49.548" v="3610" actId="20577"/>
          <ac:spMkLst>
            <pc:docMk/>
            <pc:sldMk cId="3918982412" sldId="455"/>
            <ac:spMk id="3" creationId="{DFC5DB1F-1961-D8F9-28E9-14478C4834F0}"/>
          </ac:spMkLst>
        </pc:spChg>
        <pc:spChg chg="del">
          <ac:chgData name="Katja Huš" userId="95fb794b-b8e6-4abe-bc68-5f03d02f2dc8" providerId="ADAL" clId="{E7109554-707E-4875-AE7B-580D0E8290F9}" dt="2025-01-25T18:47:02.359" v="2185" actId="478"/>
          <ac:spMkLst>
            <pc:docMk/>
            <pc:sldMk cId="3918982412" sldId="455"/>
            <ac:spMk id="4" creationId="{8FDF2CE9-2CEA-3C93-BAAB-24858D49FE5A}"/>
          </ac:spMkLst>
        </pc:spChg>
        <pc:spChg chg="del mod">
          <ac:chgData name="Katja Huš" userId="95fb794b-b8e6-4abe-bc68-5f03d02f2dc8" providerId="ADAL" clId="{E7109554-707E-4875-AE7B-580D0E8290F9}" dt="2025-01-25T18:47:08.768" v="2187" actId="478"/>
          <ac:spMkLst>
            <pc:docMk/>
            <pc:sldMk cId="3918982412" sldId="455"/>
            <ac:spMk id="5" creationId="{A83CEFEF-7F2C-7FA5-4EC3-827B7EFC3843}"/>
          </ac:spMkLst>
        </pc:spChg>
        <pc:picChg chg="add mod">
          <ac:chgData name="Katja Huš" userId="95fb794b-b8e6-4abe-bc68-5f03d02f2dc8" providerId="ADAL" clId="{E7109554-707E-4875-AE7B-580D0E8290F9}" dt="2025-01-26T14:37:46.925" v="3168" actId="14100"/>
          <ac:picMkLst>
            <pc:docMk/>
            <pc:sldMk cId="3918982412" sldId="455"/>
            <ac:picMk id="6" creationId="{53A354A0-ECF3-F4B6-3FD8-96756BFB715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B65DB-F691-4CFE-9F26-BBD3C49A2781}" type="datetimeFigureOut">
              <a:rPr lang="en-DE" smtClean="0"/>
              <a:t>01/25/2025</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A4678-7B80-4F13-9B79-CE5D5CDD5F0B}" type="slidenum">
              <a:rPr lang="en-DE" smtClean="0"/>
              <a:t>‹#›</a:t>
            </a:fld>
            <a:endParaRPr lang="en-DE"/>
          </a:p>
        </p:txBody>
      </p:sp>
    </p:spTree>
    <p:extLst>
      <p:ext uri="{BB962C8B-B14F-4D97-AF65-F5344CB8AC3E}">
        <p14:creationId xmlns:p14="http://schemas.microsoft.com/office/powerpoint/2010/main" val="279458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28753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25/01/2025</a:t>
            </a:fld>
            <a:endParaRPr lang="en-GB"/>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417842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25/01/2025</a:t>
            </a:fld>
            <a:endParaRPr lang="en-GB"/>
          </a:p>
        </p:txBody>
      </p:sp>
      <p:sp>
        <p:nvSpPr>
          <p:cNvPr id="3" name="Footer Placeholder 2"/>
          <p:cNvSpPr>
            <a:spLocks noGrp="1"/>
          </p:cNvSpPr>
          <p:nvPr>
            <p:ph type="ftr" sz="quarter" idx="11"/>
          </p:nvPr>
        </p:nvSpPr>
        <p:spPr>
          <a:xfrm>
            <a:off x="3949148" y="6223828"/>
            <a:ext cx="4717774"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4149013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25/01/2025</a:t>
            </a:fld>
            <a:endParaRPr lang="en-GB"/>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395165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25/01/2025</a:t>
            </a:fld>
            <a:endParaRPr lang="en-GB"/>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1244990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25/01/2025</a:t>
            </a:fld>
            <a:endParaRPr lang="en-GB"/>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3603444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25/01/2025</a:t>
            </a:fld>
            <a:endParaRPr lang="en-GB"/>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226668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a:spLocks noChangeAspect="1"/>
          </p:cNvSpPr>
          <p:nvPr userDrawn="1"/>
        </p:nvSpPr>
        <p:spPr>
          <a:xfrm>
            <a:off x="79410" y="1800687"/>
            <a:ext cx="12028100" cy="5006217"/>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63687C6-19F9-C88E-599F-EAF4974E0922}"/>
              </a:ext>
            </a:extLst>
          </p:cNvPr>
          <p:cNvGrpSpPr/>
          <p:nvPr userDrawn="1"/>
        </p:nvGrpSpPr>
        <p:grpSpPr>
          <a:xfrm>
            <a:off x="974045" y="5591660"/>
            <a:ext cx="10446429" cy="767928"/>
            <a:chOff x="36560" y="450248"/>
            <a:chExt cx="4106190" cy="345426"/>
          </a:xfrm>
        </p:grpSpPr>
        <p:sp>
          <p:nvSpPr>
            <p:cNvPr id="10" name="Title 1">
              <a:extLst>
                <a:ext uri="{FF2B5EF4-FFF2-40B4-BE49-F238E27FC236}">
                  <a16:creationId xmlns:a16="http://schemas.microsoft.com/office/drawing/2014/main" id="{BC620BF1-3323-D3DD-E526-26DAF1D544FA}"/>
                </a:ext>
              </a:extLst>
            </p:cNvPr>
            <p:cNvSpPr txBox="1"/>
            <p:nvPr/>
          </p:nvSpPr>
          <p:spPr>
            <a:xfrm>
              <a:off x="511068" y="450248"/>
              <a:ext cx="3631682" cy="345425"/>
            </a:xfrm>
            <a:prstGeom prst="rect">
              <a:avLst/>
            </a:prstGeom>
            <a:noFill/>
            <a:ln cap="flat">
              <a:noFill/>
            </a:ln>
          </p:spPr>
          <p:txBody>
            <a:bodyPr vert="horz" wrap="square" lIns="91440" tIns="45720" rIns="91440" bIns="45720" anchor="b" anchorCtr="0" compatLnSpc="1">
              <a:normAutofit/>
            </a:bodyPr>
            <a:lstStyle/>
            <a:p>
              <a:pPr>
                <a:lnSpc>
                  <a:spcPct val="105000"/>
                </a:lnSpc>
                <a:spcAft>
                  <a:spcPts val="800"/>
                </a:spcAft>
              </a:pPr>
              <a:r>
                <a:rPr lang="en-GB" sz="1400" i="1">
                  <a:solidFill>
                    <a:schemeClr val="bg1"/>
                  </a:solidFill>
                  <a:latin typeface="+mn-lt"/>
                </a:rPr>
                <a:t>Co-funded by the European Union under project ID 101077272. Views and opinions expressed are however those of the author(s) only and do not necessarily reflect those of the European Union or CINEA. Neither the European Union nor the granting authority can be held responsible for them.</a:t>
              </a:r>
            </a:p>
          </p:txBody>
        </p:sp>
        <p:pic>
          <p:nvPicPr>
            <p:cNvPr id="11" name="Picture 10">
              <a:extLst>
                <a:ext uri="{FF2B5EF4-FFF2-40B4-BE49-F238E27FC236}">
                  <a16:creationId xmlns:a16="http://schemas.microsoft.com/office/drawing/2014/main" id="{F00B56A0-3C71-5246-F1A2-064D9165688D}"/>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36560" y="470244"/>
              <a:ext cx="425836" cy="325430"/>
            </a:xfrm>
            <a:prstGeom prst="rect">
              <a:avLst/>
            </a:prstGeom>
            <a:noFill/>
            <a:ln cap="flat">
              <a:noFill/>
            </a:ln>
          </p:spPr>
        </p:pic>
      </p:grpSp>
      <p:sp>
        <p:nvSpPr>
          <p:cNvPr id="4" name="Text Placeholder 2">
            <a:extLst>
              <a:ext uri="{FF2B5EF4-FFF2-40B4-BE49-F238E27FC236}">
                <a16:creationId xmlns:a16="http://schemas.microsoft.com/office/drawing/2014/main" id="{E0F11792-D8E9-8029-F04A-A5166E3E8D3E}"/>
              </a:ext>
            </a:extLst>
          </p:cNvPr>
          <p:cNvSpPr>
            <a:spLocks noGrp="1"/>
          </p:cNvSpPr>
          <p:nvPr>
            <p:ph type="body" sz="quarter" idx="10" hasCustomPrompt="1"/>
          </p:nvPr>
        </p:nvSpPr>
        <p:spPr>
          <a:xfrm>
            <a:off x="1244223" y="2487827"/>
            <a:ext cx="9522690" cy="1044575"/>
          </a:xfrm>
          <a:prstGeom prst="rect">
            <a:avLst/>
          </a:prstGeom>
        </p:spPr>
        <p:txBody>
          <a:bodyPr anchor="ctr"/>
          <a:lstStyle>
            <a:lvl1pPr marL="0" indent="0" algn="ctr">
              <a:buNone/>
              <a:defRPr sz="3200" b="1">
                <a:solidFill>
                  <a:schemeClr val="bg2"/>
                </a:solidFill>
                <a:latin typeface="+mj-lt"/>
              </a:defRPr>
            </a:lvl1pPr>
          </a:lstStyle>
          <a:p>
            <a:pPr lvl="0"/>
            <a:r>
              <a:rPr lang="en-GB"/>
              <a:t>Click to add the title of the presentation</a:t>
            </a:r>
          </a:p>
        </p:txBody>
      </p:sp>
      <p:sp>
        <p:nvSpPr>
          <p:cNvPr id="5" name="Text Placeholder 2">
            <a:extLst>
              <a:ext uri="{FF2B5EF4-FFF2-40B4-BE49-F238E27FC236}">
                <a16:creationId xmlns:a16="http://schemas.microsoft.com/office/drawing/2014/main" id="{4F28EE36-AC63-4DC9-F195-554C54176B6B}"/>
              </a:ext>
            </a:extLst>
          </p:cNvPr>
          <p:cNvSpPr>
            <a:spLocks noGrp="1"/>
          </p:cNvSpPr>
          <p:nvPr>
            <p:ph type="body" sz="quarter" idx="11" hasCustomPrompt="1"/>
          </p:nvPr>
        </p:nvSpPr>
        <p:spPr>
          <a:xfrm>
            <a:off x="2466181" y="3996187"/>
            <a:ext cx="7259638" cy="1044575"/>
          </a:xfrm>
          <a:prstGeom prst="rect">
            <a:avLst/>
          </a:prstGeom>
        </p:spPr>
        <p:txBody>
          <a:bodyPr anchor="ctr"/>
          <a:lstStyle>
            <a:lvl1pPr marL="0" indent="0" algn="ctr">
              <a:buNone/>
              <a:defRPr sz="2000">
                <a:solidFill>
                  <a:schemeClr val="bg2"/>
                </a:solidFill>
                <a:latin typeface="+mj-lt"/>
              </a:defRPr>
            </a:lvl1pPr>
          </a:lstStyle>
          <a:p>
            <a:pPr lvl="0"/>
            <a:r>
              <a:rPr lang="en-GB"/>
              <a:t>Click to add Date, location, partner and WP</a:t>
            </a:r>
          </a:p>
        </p:txBody>
      </p:sp>
    </p:spTree>
    <p:extLst>
      <p:ext uri="{BB962C8B-B14F-4D97-AF65-F5344CB8AC3E}">
        <p14:creationId xmlns:p14="http://schemas.microsoft.com/office/powerpoint/2010/main" val="1384715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A4F8FB-8C6F-95C0-1D42-314D5D42936D}"/>
              </a:ext>
            </a:extLst>
          </p:cNvPr>
          <p:cNvSpPr>
            <a:spLocks noGrp="1"/>
          </p:cNvSpPr>
          <p:nvPr>
            <p:ph type="body" sz="quarter" idx="10" hasCustomPrompt="1"/>
          </p:nvPr>
        </p:nvSpPr>
        <p:spPr>
          <a:xfrm>
            <a:off x="1265383" y="2992438"/>
            <a:ext cx="9522690" cy="1044575"/>
          </a:xfrm>
          <a:prstGeom prst="rect">
            <a:avLst/>
          </a:prstGeom>
        </p:spPr>
        <p:txBody>
          <a:bodyPr anchor="ctr"/>
          <a:lstStyle>
            <a:lvl1pPr marL="0" indent="0" algn="ctr">
              <a:buNone/>
              <a:defRPr sz="3200" b="1">
                <a:solidFill>
                  <a:schemeClr val="accent1"/>
                </a:solidFill>
                <a:latin typeface="Century Gothic" panose="020B0502020202020204" pitchFamily="34" charset="0"/>
              </a:defRPr>
            </a:lvl1pPr>
          </a:lstStyle>
          <a:p>
            <a:pPr lvl="0"/>
            <a:r>
              <a:rPr lang="en-GB"/>
              <a:t>Click to add the title of the presentation</a:t>
            </a:r>
          </a:p>
        </p:txBody>
      </p:sp>
      <p:sp>
        <p:nvSpPr>
          <p:cNvPr id="4" name="Text Placeholder 2">
            <a:extLst>
              <a:ext uri="{FF2B5EF4-FFF2-40B4-BE49-F238E27FC236}">
                <a16:creationId xmlns:a16="http://schemas.microsoft.com/office/drawing/2014/main" id="{83BD7D4F-871D-3F6A-4FC8-528D287AB6DD}"/>
              </a:ext>
            </a:extLst>
          </p:cNvPr>
          <p:cNvSpPr>
            <a:spLocks noGrp="1"/>
          </p:cNvSpPr>
          <p:nvPr>
            <p:ph type="body" sz="quarter" idx="11" hasCustomPrompt="1"/>
          </p:nvPr>
        </p:nvSpPr>
        <p:spPr>
          <a:xfrm>
            <a:off x="2466181" y="4161561"/>
            <a:ext cx="7259638" cy="1044575"/>
          </a:xfrm>
          <a:prstGeom prst="rect">
            <a:avLst/>
          </a:prstGeom>
        </p:spPr>
        <p:txBody>
          <a:bodyPr anchor="ctr"/>
          <a:lstStyle>
            <a:lvl1pPr marL="0" indent="0" algn="ctr">
              <a:buNone/>
              <a:defRPr sz="2000">
                <a:solidFill>
                  <a:schemeClr val="accent2"/>
                </a:solidFill>
                <a:latin typeface="Century Gothic" panose="020B0502020202020204" pitchFamily="34" charset="0"/>
              </a:defRPr>
            </a:lvl1pPr>
          </a:lstStyle>
          <a:p>
            <a:pPr lvl="0"/>
            <a:r>
              <a:rPr lang="en-GB"/>
              <a:t>Click to add Date, location, partner and WP</a:t>
            </a:r>
          </a:p>
        </p:txBody>
      </p:sp>
      <p:pic>
        <p:nvPicPr>
          <p:cNvPr id="5" name="Picture 4" descr="Logo, icon&#10;&#10;Description automatically generated">
            <a:extLst>
              <a:ext uri="{FF2B5EF4-FFF2-40B4-BE49-F238E27FC236}">
                <a16:creationId xmlns:a16="http://schemas.microsoft.com/office/drawing/2014/main" id="{F779F1CB-B30D-35E6-2FBE-15DF909485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83879" y="125994"/>
            <a:ext cx="4096438" cy="1869447"/>
          </a:xfrm>
          <a:prstGeom prst="rect">
            <a:avLst/>
          </a:prstGeom>
        </p:spPr>
      </p:pic>
    </p:spTree>
    <p:extLst>
      <p:ext uri="{BB962C8B-B14F-4D97-AF65-F5344CB8AC3E}">
        <p14:creationId xmlns:p14="http://schemas.microsoft.com/office/powerpoint/2010/main" val="14918825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C2A1EDED-4C3E-4B86-8C37-4FB719057815}"/>
              </a:ext>
            </a:extLst>
          </p:cNvPr>
          <p:cNvSpPr txBox="1">
            <a:spLocks noGrp="1"/>
          </p:cNvSpPr>
          <p:nvPr>
            <p:ph type="body" sz="quarter" idx="4294967295"/>
          </p:nvPr>
        </p:nvSpPr>
        <p:spPr>
          <a:xfrm>
            <a:off x="2698916" y="4365704"/>
            <a:ext cx="6599627" cy="38894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000" b="0" i="0" u="none" strike="noStrike" cap="none" spc="0" baseline="0">
                <a:solidFill>
                  <a:srgbClr val="44546A"/>
                </a:solidFill>
                <a:uFillTx/>
                <a:latin typeface="+mj-lt"/>
              </a:defRPr>
            </a:lvl1pPr>
          </a:lstStyle>
          <a:p>
            <a:pPr lvl="0"/>
            <a:r>
              <a:rPr lang="en-US"/>
              <a:t>Project website</a:t>
            </a:r>
            <a:endParaRPr lang="en-DE"/>
          </a:p>
        </p:txBody>
      </p:sp>
      <p:sp>
        <p:nvSpPr>
          <p:cNvPr id="3" name="Text Placeholder 7">
            <a:extLst>
              <a:ext uri="{FF2B5EF4-FFF2-40B4-BE49-F238E27FC236}">
                <a16:creationId xmlns:a16="http://schemas.microsoft.com/office/drawing/2014/main" id="{7C8297D8-E0ED-3C54-3427-10D3A95BE7ED}"/>
              </a:ext>
            </a:extLst>
          </p:cNvPr>
          <p:cNvSpPr txBox="1">
            <a:spLocks noGrp="1"/>
          </p:cNvSpPr>
          <p:nvPr>
            <p:ph type="body" sz="quarter" idx="4294967295"/>
          </p:nvPr>
        </p:nvSpPr>
        <p:spPr>
          <a:xfrm>
            <a:off x="2698916" y="4767953"/>
            <a:ext cx="6599627" cy="388940"/>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US" sz="2000" b="0" i="0" u="none" strike="noStrike" cap="none" spc="0" baseline="0">
                <a:solidFill>
                  <a:srgbClr val="44546A"/>
                </a:solidFill>
                <a:uFillTx/>
                <a:latin typeface="+mj-lt"/>
              </a:defRPr>
            </a:lvl1pPr>
          </a:lstStyle>
          <a:p>
            <a:pPr lvl="0"/>
            <a:r>
              <a:rPr lang="en-US"/>
              <a:t>Project e-mail</a:t>
            </a:r>
            <a:endParaRPr lang="en-DE"/>
          </a:p>
        </p:txBody>
      </p:sp>
    </p:spTree>
    <p:extLst>
      <p:ext uri="{BB962C8B-B14F-4D97-AF65-F5344CB8AC3E}">
        <p14:creationId xmlns:p14="http://schemas.microsoft.com/office/powerpoint/2010/main" val="298024295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02939" y="190778"/>
            <a:ext cx="11810719" cy="647266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63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25/01/2025</a:t>
            </a:fld>
            <a:endParaRPr lang="en-GB"/>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415180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25/01/2025</a:t>
            </a:fld>
            <a:endParaRPr lang="en-GB"/>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27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25/01/2025</a:t>
            </a:fld>
            <a:endParaRPr lang="en-GB"/>
          </a:p>
        </p:txBody>
      </p:sp>
      <p:sp>
        <p:nvSpPr>
          <p:cNvPr id="6" name="Footer Placeholder 5"/>
          <p:cNvSpPr>
            <a:spLocks noGrp="1"/>
          </p:cNvSpPr>
          <p:nvPr>
            <p:ph type="ftr" sz="quarter" idx="11"/>
          </p:nvPr>
        </p:nvSpPr>
        <p:spPr>
          <a:xfrm>
            <a:off x="3949148" y="6223828"/>
            <a:ext cx="4717774"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277273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42996" y="6260774"/>
            <a:ext cx="2329074" cy="365125"/>
          </a:xfrm>
          <a:prstGeom prst="rect">
            <a:avLst/>
          </a:prstGeom>
        </p:spPr>
        <p:txBody>
          <a:bodyPr/>
          <a:lstStyle/>
          <a:p>
            <a:fld id="{5FCEA558-C022-4C54-BD48-6A1F373981C6}" type="datetimeFigureOut">
              <a:rPr lang="en-GB" smtClean="0"/>
              <a:t>25/01/2025</a:t>
            </a:fld>
            <a:endParaRPr lang="en-GB"/>
          </a:p>
        </p:txBody>
      </p:sp>
      <p:sp>
        <p:nvSpPr>
          <p:cNvPr id="8" name="Footer Placeholder 7"/>
          <p:cNvSpPr>
            <a:spLocks noGrp="1"/>
          </p:cNvSpPr>
          <p:nvPr>
            <p:ph type="ftr" sz="quarter" idx="11"/>
          </p:nvPr>
        </p:nvSpPr>
        <p:spPr>
          <a:xfrm>
            <a:off x="3949148" y="6223828"/>
            <a:ext cx="4717774"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9329530" y="6223828"/>
            <a:ext cx="1706217" cy="365125"/>
          </a:xfrm>
          <a:prstGeom prst="rect">
            <a:avLst/>
          </a:prstGeom>
        </p:spPr>
        <p:txBody>
          <a:bodyPr/>
          <a:lstStyle/>
          <a:p>
            <a:fld id="{273BF258-6E4D-49B0-A2E2-4C8BAA5441D2}" type="slidenum">
              <a:rPr lang="en-GB" smtClean="0"/>
              <a:t>‹#›</a:t>
            </a:fld>
            <a:endParaRPr lang="en-GB"/>
          </a:p>
        </p:txBody>
      </p:sp>
    </p:spTree>
    <p:extLst>
      <p:ext uri="{BB962C8B-B14F-4D97-AF65-F5344CB8AC3E}">
        <p14:creationId xmlns:p14="http://schemas.microsoft.com/office/powerpoint/2010/main" val="59748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hyperlink" Target="https://twitter.com/search?q=#RENOVERTY&amp;src=typed_query&amp;f=live" TargetMode="External"/><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17">
            <a:extLst>
              <a:ext uri="{FF2B5EF4-FFF2-40B4-BE49-F238E27FC236}">
                <a16:creationId xmlns:a16="http://schemas.microsoft.com/office/drawing/2014/main" id="{652B7E76-7630-5F4D-9C4A-93259153C17E}"/>
              </a:ext>
            </a:extLst>
          </p:cNvPr>
          <p:cNvGrpSpPr/>
          <p:nvPr/>
        </p:nvGrpSpPr>
        <p:grpSpPr>
          <a:xfrm>
            <a:off x="3123985" y="5834799"/>
            <a:ext cx="5944029" cy="806308"/>
            <a:chOff x="4806132" y="5208102"/>
            <a:chExt cx="5944029" cy="806308"/>
          </a:xfrm>
        </p:grpSpPr>
        <p:sp>
          <p:nvSpPr>
            <p:cNvPr id="16" name="Title 1">
              <a:extLst>
                <a:ext uri="{FF2B5EF4-FFF2-40B4-BE49-F238E27FC236}">
                  <a16:creationId xmlns:a16="http://schemas.microsoft.com/office/drawing/2014/main" id="{D8040AFD-C9B7-865D-6368-4BC1ED79B4A4}"/>
                </a:ext>
              </a:extLst>
            </p:cNvPr>
            <p:cNvSpPr txBox="1"/>
            <p:nvPr/>
          </p:nvSpPr>
          <p:spPr>
            <a:xfrm>
              <a:off x="5841662" y="5208102"/>
              <a:ext cx="4908499" cy="80630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600"/>
                </a:spcBef>
                <a:spcAft>
                  <a:spcPts val="600"/>
                </a:spcAft>
                <a:buNone/>
                <a:tabLst/>
                <a:defRPr sz="1800" b="0" i="0" u="none" strike="noStrike" kern="0" cap="none" spc="0" baseline="0">
                  <a:solidFill>
                    <a:srgbClr val="000000"/>
                  </a:solidFill>
                  <a:uFillTx/>
                </a:defRPr>
              </a:pPr>
              <a:r>
                <a:rPr lang="en-US" sz="1200" b="0" i="0" u="none" strike="noStrike" kern="1200" cap="none" spc="0" baseline="0">
                  <a:solidFill>
                    <a:srgbClr val="44546A"/>
                  </a:solidFill>
                  <a:uFillTx/>
                  <a:latin typeface="Calibri Light"/>
                </a:rPr>
                <a:t>Co-funded by the European Union under project ID101077272. Views and opinions expressed are however those of the author(s) only and do not necessarily reflect those of the European Union or CINEA. Neither the European Union nor the granting authority can be held responsible for them.</a:t>
              </a:r>
            </a:p>
          </p:txBody>
        </p:sp>
        <p:pic>
          <p:nvPicPr>
            <p:cNvPr id="17" name="Picture 18">
              <a:extLst>
                <a:ext uri="{FF2B5EF4-FFF2-40B4-BE49-F238E27FC236}">
                  <a16:creationId xmlns:a16="http://schemas.microsoft.com/office/drawing/2014/main" id="{7EEA2495-8DF4-ACB3-4374-CDB433435F08}"/>
                </a:ext>
              </a:extLst>
            </p:cNvPr>
            <p:cNvPicPr>
              <a:picLocks noChangeAspect="1"/>
            </p:cNvPicPr>
            <p:nvPr/>
          </p:nvPicPr>
          <p:blipFill>
            <a:blip r:embed="rId3"/>
            <a:srcRect/>
            <a:stretch>
              <a:fillRect/>
            </a:stretch>
          </p:blipFill>
          <p:spPr>
            <a:xfrm>
              <a:off x="4806132" y="5299423"/>
              <a:ext cx="941960" cy="680834"/>
            </a:xfrm>
            <a:prstGeom prst="rect">
              <a:avLst/>
            </a:prstGeom>
            <a:noFill/>
            <a:ln cap="flat">
              <a:noFill/>
            </a:ln>
          </p:spPr>
        </p:pic>
      </p:grpSp>
      <p:pic>
        <p:nvPicPr>
          <p:cNvPr id="2052" name="Picture 667">
            <a:extLst>
              <a:ext uri="{FF2B5EF4-FFF2-40B4-BE49-F238E27FC236}">
                <a16:creationId xmlns:a16="http://schemas.microsoft.com/office/drawing/2014/main" id="{128666AE-5B21-EFF4-9DFC-72D7B754DF82}"/>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Lst>
          </a:blip>
          <a:srcRect/>
          <a:stretch>
            <a:fillRect/>
          </a:stretch>
        </p:blipFill>
        <p:spPr bwMode="auto">
          <a:xfrm>
            <a:off x="5587348" y="4466376"/>
            <a:ext cx="767606" cy="76760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10">
            <a:extLst>
              <a:ext uri="{FF2B5EF4-FFF2-40B4-BE49-F238E27FC236}">
                <a16:creationId xmlns:a16="http://schemas.microsoft.com/office/drawing/2014/main" id="{A9EA0936-1206-FBEF-8A61-C0BA6C7A9040}"/>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3" name="Rectangle 12">
            <a:extLst>
              <a:ext uri="{FF2B5EF4-FFF2-40B4-BE49-F238E27FC236}">
                <a16:creationId xmlns:a16="http://schemas.microsoft.com/office/drawing/2014/main" id="{2A86A6ED-8A7E-9807-88A5-98F8D069F2B0}"/>
              </a:ext>
            </a:extLst>
          </p:cNvPr>
          <p:cNvSpPr>
            <a:spLocks noChangeArrowheads="1"/>
          </p:cNvSpPr>
          <p:nvPr userDrawn="1"/>
        </p:nvSpPr>
        <p:spPr bwMode="auto">
          <a:xfrm>
            <a:off x="0" y="2241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3">
            <a:extLst>
              <a:ext uri="{FF2B5EF4-FFF2-40B4-BE49-F238E27FC236}">
                <a16:creationId xmlns:a16="http://schemas.microsoft.com/office/drawing/2014/main" id="{A93ED04B-C15A-9E66-71A8-089874FB897D}"/>
              </a:ext>
            </a:extLst>
          </p:cNvPr>
          <p:cNvSpPr>
            <a:spLocks noChangeArrowheads="1"/>
          </p:cNvSpPr>
          <p:nvPr userDrawn="1"/>
        </p:nvSpPr>
        <p:spPr bwMode="auto">
          <a:xfrm>
            <a:off x="0" y="2600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14">
            <a:extLst>
              <a:ext uri="{FF2B5EF4-FFF2-40B4-BE49-F238E27FC236}">
                <a16:creationId xmlns:a16="http://schemas.microsoft.com/office/drawing/2014/main" id="{35483495-7611-ED62-1C46-5472447475B8}"/>
              </a:ext>
            </a:extLst>
          </p:cNvPr>
          <p:cNvSpPr>
            <a:spLocks noChangeArrowheads="1"/>
          </p:cNvSpPr>
          <p:nvPr userDrawn="1"/>
        </p:nvSpPr>
        <p:spPr bwMode="auto">
          <a:xfrm>
            <a:off x="0" y="3171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7">
            <a:extLst>
              <a:ext uri="{FF2B5EF4-FFF2-40B4-BE49-F238E27FC236}">
                <a16:creationId xmlns:a16="http://schemas.microsoft.com/office/drawing/2014/main" id="{B495087B-FC4D-CA5C-3EC6-FE9C90A92EFE}"/>
              </a:ext>
            </a:extLst>
          </p:cNvPr>
          <p:cNvSpPr>
            <a:spLocks noChangeArrowheads="1"/>
          </p:cNvSpPr>
          <p:nvPr userDrawn="1"/>
        </p:nvSpPr>
        <p:spPr bwMode="auto">
          <a:xfrm>
            <a:off x="0" y="5188908"/>
            <a:ext cx="210185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8">
            <a:extLst>
              <a:ext uri="{FF2B5EF4-FFF2-40B4-BE49-F238E27FC236}">
                <a16:creationId xmlns:a16="http://schemas.microsoft.com/office/drawing/2014/main" id="{7A1313FB-1371-2F59-F39E-CBD6C5CDCED8}"/>
              </a:ext>
            </a:extLst>
          </p:cNvPr>
          <p:cNvSpPr>
            <a:spLocks noChangeArrowheads="1"/>
          </p:cNvSpPr>
          <p:nvPr userDrawn="1"/>
        </p:nvSpPr>
        <p:spPr bwMode="auto">
          <a:xfrm>
            <a:off x="0" y="5975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9">
            <a:extLst>
              <a:ext uri="{FF2B5EF4-FFF2-40B4-BE49-F238E27FC236}">
                <a16:creationId xmlns:a16="http://schemas.microsoft.com/office/drawing/2014/main" id="{8361CB58-D4AF-0599-2709-D19A4BEA40FE}"/>
              </a:ext>
            </a:extLst>
          </p:cNvPr>
          <p:cNvSpPr>
            <a:spLocks noChangeArrowheads="1"/>
          </p:cNvSpPr>
          <p:nvPr userDrawn="1"/>
        </p:nvSpPr>
        <p:spPr bwMode="auto">
          <a:xfrm>
            <a:off x="0" y="6783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3" name="TextBox 32">
            <a:extLst>
              <a:ext uri="{FF2B5EF4-FFF2-40B4-BE49-F238E27FC236}">
                <a16:creationId xmlns:a16="http://schemas.microsoft.com/office/drawing/2014/main" id="{797F3736-5CBC-EECB-C9CB-63718FF8D1AD}"/>
              </a:ext>
            </a:extLst>
          </p:cNvPr>
          <p:cNvSpPr txBox="1"/>
          <p:nvPr userDrawn="1"/>
        </p:nvSpPr>
        <p:spPr>
          <a:xfrm>
            <a:off x="1828800" y="2258023"/>
            <a:ext cx="8340549" cy="723275"/>
          </a:xfrm>
          <a:prstGeom prst="rect">
            <a:avLst/>
          </a:prstGeom>
          <a:noFill/>
        </p:spPr>
        <p:txBody>
          <a:bodyPr wrap="square">
            <a:spAutoFit/>
          </a:bodyPr>
          <a:lstStyle/>
          <a:p>
            <a:pPr algn="ctr">
              <a:spcBef>
                <a:spcPts val="600"/>
              </a:spcBef>
              <a:tabLst>
                <a:tab pos="2865755" algn="ctr"/>
                <a:tab pos="5731510" algn="r"/>
              </a:tabLst>
            </a:pPr>
            <a:r>
              <a:rPr lang="en-GB" sz="1800" b="1" i="0">
                <a:solidFill>
                  <a:schemeClr val="accent2"/>
                </a:solidFill>
                <a:effectLst/>
                <a:latin typeface="+mj-lt"/>
                <a:ea typeface="MS Mincho" panose="02020609040205080304" pitchFamily="49" charset="-128"/>
                <a:cs typeface="Times New Roman" panose="02020603050405020304" pitchFamily="18" charset="0"/>
              </a:rPr>
              <a:t>Home Renovation Roadmaps to Address Energy Poverty </a:t>
            </a:r>
          </a:p>
          <a:p>
            <a:pPr algn="ctr">
              <a:spcBef>
                <a:spcPts val="600"/>
              </a:spcBef>
              <a:tabLst>
                <a:tab pos="2865755" algn="ctr"/>
                <a:tab pos="5731510" algn="r"/>
              </a:tabLst>
            </a:pPr>
            <a:r>
              <a:rPr lang="en-GB" sz="1800" b="1" i="0">
                <a:solidFill>
                  <a:schemeClr val="accent2"/>
                </a:solidFill>
                <a:effectLst/>
                <a:latin typeface="+mj-lt"/>
                <a:ea typeface="MS Mincho" panose="02020609040205080304" pitchFamily="49" charset="-128"/>
                <a:cs typeface="Times New Roman" panose="02020603050405020304" pitchFamily="18" charset="0"/>
              </a:rPr>
              <a:t>in Vulnerable Rural Districts</a:t>
            </a:r>
            <a:endParaRPr lang="en-GB" sz="1800" i="0">
              <a:solidFill>
                <a:schemeClr val="accent2"/>
              </a:solidFill>
              <a:effectLst/>
              <a:latin typeface="+mj-lt"/>
              <a:ea typeface="MS Mincho" panose="02020609040205080304" pitchFamily="49" charset="-128"/>
              <a:cs typeface="Times New Roman" panose="02020603050405020304" pitchFamily="18" charset="0"/>
            </a:endParaRPr>
          </a:p>
        </p:txBody>
      </p:sp>
      <p:sp>
        <p:nvSpPr>
          <p:cNvPr id="2" name="Rectangle 1">
            <a:extLst>
              <a:ext uri="{FF2B5EF4-FFF2-40B4-BE49-F238E27FC236}">
                <a16:creationId xmlns:a16="http://schemas.microsoft.com/office/drawing/2014/main" id="{789695CC-10A5-AACA-D9BE-A447573679FF}"/>
              </a:ext>
            </a:extLst>
          </p:cNvPr>
          <p:cNvSpPr/>
          <p:nvPr userDrawn="1"/>
        </p:nvSpPr>
        <p:spPr>
          <a:xfrm>
            <a:off x="0" y="1"/>
            <a:ext cx="12192000" cy="68580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Logo, icon&#10;&#10;Description automatically generated">
            <a:extLst>
              <a:ext uri="{FF2B5EF4-FFF2-40B4-BE49-F238E27FC236}">
                <a16:creationId xmlns:a16="http://schemas.microsoft.com/office/drawing/2014/main" id="{F779F1CB-B30D-35E6-2FBE-15DF909485F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047781" y="268748"/>
            <a:ext cx="4096438" cy="1869447"/>
          </a:xfrm>
          <a:prstGeom prst="rect">
            <a:avLst/>
          </a:prstGeom>
        </p:spPr>
      </p:pic>
      <p:pic>
        <p:nvPicPr>
          <p:cNvPr id="8" name="Picture 7" descr="Logo, company name&#10;&#10;Description automatically generated">
            <a:extLst>
              <a:ext uri="{FF2B5EF4-FFF2-40B4-BE49-F238E27FC236}">
                <a16:creationId xmlns:a16="http://schemas.microsoft.com/office/drawing/2014/main" id="{7C818C3C-CA1D-A9DD-BA16-9AB886B5D5B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9189842" y="3358000"/>
            <a:ext cx="926696" cy="675742"/>
          </a:xfrm>
          <a:prstGeom prst="rect">
            <a:avLst/>
          </a:prstGeom>
        </p:spPr>
      </p:pic>
      <p:pic>
        <p:nvPicPr>
          <p:cNvPr id="10" name="Picture 9" descr="Logo, company name&#10;&#10;Description automatically generated">
            <a:extLst>
              <a:ext uri="{FF2B5EF4-FFF2-40B4-BE49-F238E27FC236}">
                <a16:creationId xmlns:a16="http://schemas.microsoft.com/office/drawing/2014/main" id="{3C2327A0-4A4E-2D3A-EF06-C3EA13201A0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3538590" y="3302555"/>
            <a:ext cx="1095548" cy="776902"/>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id="{040B4866-4F1F-F239-6B7B-DBEEA1BFC450}"/>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4681288" y="3241968"/>
            <a:ext cx="1477166" cy="806509"/>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id="{DBACABA2-65B3-C797-B39C-9E52B187CD65}"/>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6406726" y="3393729"/>
            <a:ext cx="1425125" cy="582533"/>
          </a:xfrm>
          <a:prstGeom prst="rect">
            <a:avLst/>
          </a:prstGeom>
        </p:spPr>
      </p:pic>
      <p:pic>
        <p:nvPicPr>
          <p:cNvPr id="32" name="Picture 31" descr="Logo, icon&#10;&#10;Description automatically generated">
            <a:extLst>
              <a:ext uri="{FF2B5EF4-FFF2-40B4-BE49-F238E27FC236}">
                <a16:creationId xmlns:a16="http://schemas.microsoft.com/office/drawing/2014/main" id="{FEF11E19-DAB6-459D-C218-BAD5D147D543}"/>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8128874" y="3231529"/>
            <a:ext cx="807049" cy="906931"/>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997B7B21-70BC-62CD-B76C-8888BA5A476E}"/>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729360" y="3335152"/>
            <a:ext cx="1496221" cy="748111"/>
          </a:xfrm>
          <a:prstGeom prst="rect">
            <a:avLst/>
          </a:prstGeom>
        </p:spPr>
      </p:pic>
      <p:pic>
        <p:nvPicPr>
          <p:cNvPr id="37" name="Picture 36" descr="Logo, company name&#10;&#10;Description automatically generated">
            <a:extLst>
              <a:ext uri="{FF2B5EF4-FFF2-40B4-BE49-F238E27FC236}">
                <a16:creationId xmlns:a16="http://schemas.microsoft.com/office/drawing/2014/main" id="{B0AFB7D1-9456-DA64-DE21-5DEC9A673433}"/>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4379009" y="4414092"/>
            <a:ext cx="845342" cy="845342"/>
          </a:xfrm>
          <a:prstGeom prst="rect">
            <a:avLst/>
          </a:prstGeom>
        </p:spPr>
      </p:pic>
      <p:pic>
        <p:nvPicPr>
          <p:cNvPr id="39" name="Picture 38" descr="Logo&#10;&#10;Description automatically generated">
            <a:extLst>
              <a:ext uri="{FF2B5EF4-FFF2-40B4-BE49-F238E27FC236}">
                <a16:creationId xmlns:a16="http://schemas.microsoft.com/office/drawing/2014/main" id="{5C9C2BC4-69DE-8F4F-828C-EE29D8ABE288}"/>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6717951" y="4376736"/>
            <a:ext cx="903967" cy="885711"/>
          </a:xfrm>
          <a:prstGeom prst="rect">
            <a:avLst/>
          </a:prstGeom>
        </p:spPr>
      </p:pic>
      <p:pic>
        <p:nvPicPr>
          <p:cNvPr id="41" name="Picture 40" descr="Logo&#10;&#10;Description automatically generated with low confidence">
            <a:extLst>
              <a:ext uri="{FF2B5EF4-FFF2-40B4-BE49-F238E27FC236}">
                <a16:creationId xmlns:a16="http://schemas.microsoft.com/office/drawing/2014/main" id="{5C607A64-F62A-0DA7-907E-6A46AB1D5B6D}"/>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7984915" y="4600973"/>
            <a:ext cx="1656655" cy="405747"/>
          </a:xfrm>
          <a:prstGeom prst="rect">
            <a:avLst/>
          </a:prstGeom>
        </p:spPr>
      </p:pic>
      <p:pic>
        <p:nvPicPr>
          <p:cNvPr id="42" name="Picture 18" descr="Contacts – AP4ISR">
            <a:extLst>
              <a:ext uri="{FF2B5EF4-FFF2-40B4-BE49-F238E27FC236}">
                <a16:creationId xmlns:a16="http://schemas.microsoft.com/office/drawing/2014/main" id="{86EFE64D-FAA4-D1C9-C298-26E5B517F401}"/>
              </a:ext>
            </a:extLst>
          </p:cNvPr>
          <p:cNvPicPr>
            <a:picLocks noChangeAspect="1" noChangeArrowheads="1"/>
          </p:cNvPicPr>
          <p:nvPr userDrawn="1"/>
        </p:nvPicPr>
        <p:blipFill>
          <a:blip r:embed="rId15" cstate="hqprint">
            <a:extLst>
              <a:ext uri="{28A0092B-C50C-407E-A947-70E740481C1C}">
                <a14:useLocalDpi xmlns:a14="http://schemas.microsoft.com/office/drawing/2010/main" val="0"/>
              </a:ext>
            </a:extLst>
          </a:blip>
          <a:srcRect/>
          <a:stretch>
            <a:fillRect/>
          </a:stretch>
        </p:blipFill>
        <p:spPr bwMode="auto">
          <a:xfrm>
            <a:off x="2276803" y="4731437"/>
            <a:ext cx="1739209" cy="287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257029"/>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17">
            <a:extLst>
              <a:ext uri="{FF2B5EF4-FFF2-40B4-BE49-F238E27FC236}">
                <a16:creationId xmlns:a16="http://schemas.microsoft.com/office/drawing/2014/main" id="{652B7E76-7630-5F4D-9C4A-93259153C17E}"/>
              </a:ext>
            </a:extLst>
          </p:cNvPr>
          <p:cNvGrpSpPr/>
          <p:nvPr/>
        </p:nvGrpSpPr>
        <p:grpSpPr>
          <a:xfrm>
            <a:off x="2573318" y="5827926"/>
            <a:ext cx="7045364" cy="806308"/>
            <a:chOff x="4806132" y="5208102"/>
            <a:chExt cx="7045364" cy="806308"/>
          </a:xfrm>
        </p:grpSpPr>
        <p:sp>
          <p:nvSpPr>
            <p:cNvPr id="16" name="Title 1">
              <a:extLst>
                <a:ext uri="{FF2B5EF4-FFF2-40B4-BE49-F238E27FC236}">
                  <a16:creationId xmlns:a16="http://schemas.microsoft.com/office/drawing/2014/main" id="{D8040AFD-C9B7-865D-6368-4BC1ED79B4A4}"/>
                </a:ext>
              </a:extLst>
            </p:cNvPr>
            <p:cNvSpPr txBox="1"/>
            <p:nvPr/>
          </p:nvSpPr>
          <p:spPr>
            <a:xfrm>
              <a:off x="5841662" y="5208102"/>
              <a:ext cx="6009834" cy="80630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600"/>
                </a:spcBef>
                <a:spcAft>
                  <a:spcPts val="600"/>
                </a:spcAft>
                <a:buNone/>
                <a:tabLst/>
                <a:defRPr sz="1800" b="0" i="0" u="none" strike="noStrike" kern="0" cap="none" spc="0" baseline="0">
                  <a:solidFill>
                    <a:srgbClr val="000000"/>
                  </a:solidFill>
                  <a:uFillTx/>
                </a:defRPr>
              </a:pPr>
              <a:r>
                <a:rPr lang="en-US" sz="1200" b="0" i="0" u="none" strike="noStrike" kern="1200" cap="none" spc="0" baseline="0">
                  <a:solidFill>
                    <a:srgbClr val="44546A"/>
                  </a:solidFill>
                  <a:uFillTx/>
                  <a:latin typeface="+mj-lt"/>
                </a:rPr>
                <a:t>Co-funded by the European Union under project ID101077272. Views and opinions expressed are however those of the author(s) only and do not necessarily reflect those of the European Union or CINEA. Neither the European Union nor the granting authority can be held responsible for them.</a:t>
              </a:r>
            </a:p>
          </p:txBody>
        </p:sp>
        <p:pic>
          <p:nvPicPr>
            <p:cNvPr id="17" name="Picture 18">
              <a:extLst>
                <a:ext uri="{FF2B5EF4-FFF2-40B4-BE49-F238E27FC236}">
                  <a16:creationId xmlns:a16="http://schemas.microsoft.com/office/drawing/2014/main" id="{7EEA2495-8DF4-ACB3-4374-CDB433435F08}"/>
                </a:ext>
              </a:extLst>
            </p:cNvPr>
            <p:cNvPicPr>
              <a:picLocks noChangeAspect="1"/>
            </p:cNvPicPr>
            <p:nvPr/>
          </p:nvPicPr>
          <p:blipFill>
            <a:blip r:embed="rId4"/>
            <a:srcRect/>
            <a:stretch>
              <a:fillRect/>
            </a:stretch>
          </p:blipFill>
          <p:spPr>
            <a:xfrm>
              <a:off x="4806132" y="5299423"/>
              <a:ext cx="941960" cy="680834"/>
            </a:xfrm>
            <a:prstGeom prst="rect">
              <a:avLst/>
            </a:prstGeom>
            <a:noFill/>
            <a:ln cap="flat">
              <a:noFill/>
            </a:ln>
          </p:spPr>
        </p:pic>
      </p:grpSp>
      <p:sp>
        <p:nvSpPr>
          <p:cNvPr id="21" name="Rectangle 10">
            <a:extLst>
              <a:ext uri="{FF2B5EF4-FFF2-40B4-BE49-F238E27FC236}">
                <a16:creationId xmlns:a16="http://schemas.microsoft.com/office/drawing/2014/main" id="{A9EA0936-1206-FBEF-8A61-C0BA6C7A9040}"/>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Rectangle 11">
            <a:extLst>
              <a:ext uri="{FF2B5EF4-FFF2-40B4-BE49-F238E27FC236}">
                <a16:creationId xmlns:a16="http://schemas.microsoft.com/office/drawing/2014/main" id="{0C25DDBF-B1CA-9B26-9BD9-62EC862118F2}"/>
              </a:ext>
            </a:extLst>
          </p:cNvPr>
          <p:cNvSpPr>
            <a:spLocks noChangeArrowheads="1"/>
          </p:cNvSpPr>
          <p:nvPr userDrawn="1"/>
        </p:nvSpPr>
        <p:spPr bwMode="auto">
          <a:xfrm>
            <a:off x="0" y="1349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2">
            <a:extLst>
              <a:ext uri="{FF2B5EF4-FFF2-40B4-BE49-F238E27FC236}">
                <a16:creationId xmlns:a16="http://schemas.microsoft.com/office/drawing/2014/main" id="{2A86A6ED-8A7E-9807-88A5-98F8D069F2B0}"/>
              </a:ext>
            </a:extLst>
          </p:cNvPr>
          <p:cNvSpPr>
            <a:spLocks noChangeArrowheads="1"/>
          </p:cNvSpPr>
          <p:nvPr userDrawn="1"/>
        </p:nvSpPr>
        <p:spPr bwMode="auto">
          <a:xfrm>
            <a:off x="0" y="2241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3">
            <a:extLst>
              <a:ext uri="{FF2B5EF4-FFF2-40B4-BE49-F238E27FC236}">
                <a16:creationId xmlns:a16="http://schemas.microsoft.com/office/drawing/2014/main" id="{A93ED04B-C15A-9E66-71A8-089874FB897D}"/>
              </a:ext>
            </a:extLst>
          </p:cNvPr>
          <p:cNvSpPr>
            <a:spLocks noChangeArrowheads="1"/>
          </p:cNvSpPr>
          <p:nvPr userDrawn="1"/>
        </p:nvSpPr>
        <p:spPr bwMode="auto">
          <a:xfrm>
            <a:off x="0" y="2600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6" name="Rectangle 15">
            <a:extLst>
              <a:ext uri="{FF2B5EF4-FFF2-40B4-BE49-F238E27FC236}">
                <a16:creationId xmlns:a16="http://schemas.microsoft.com/office/drawing/2014/main" id="{10D63705-2E62-36B6-6030-948563D91B1E}"/>
              </a:ext>
            </a:extLst>
          </p:cNvPr>
          <p:cNvSpPr>
            <a:spLocks noChangeArrowheads="1"/>
          </p:cNvSpPr>
          <p:nvPr userDrawn="1"/>
        </p:nvSpPr>
        <p:spPr bwMode="auto">
          <a:xfrm>
            <a:off x="0" y="4002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7">
            <a:extLst>
              <a:ext uri="{FF2B5EF4-FFF2-40B4-BE49-F238E27FC236}">
                <a16:creationId xmlns:a16="http://schemas.microsoft.com/office/drawing/2014/main" id="{B495087B-FC4D-CA5C-3EC6-FE9C90A92EFE}"/>
              </a:ext>
            </a:extLst>
          </p:cNvPr>
          <p:cNvSpPr>
            <a:spLocks noChangeArrowheads="1"/>
          </p:cNvSpPr>
          <p:nvPr userDrawn="1"/>
        </p:nvSpPr>
        <p:spPr bwMode="auto">
          <a:xfrm>
            <a:off x="0" y="5188908"/>
            <a:ext cx="210185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8">
            <a:extLst>
              <a:ext uri="{FF2B5EF4-FFF2-40B4-BE49-F238E27FC236}">
                <a16:creationId xmlns:a16="http://schemas.microsoft.com/office/drawing/2014/main" id="{7A1313FB-1371-2F59-F39E-CBD6C5CDCED8}"/>
              </a:ext>
            </a:extLst>
          </p:cNvPr>
          <p:cNvSpPr>
            <a:spLocks noChangeArrowheads="1"/>
          </p:cNvSpPr>
          <p:nvPr userDrawn="1"/>
        </p:nvSpPr>
        <p:spPr bwMode="auto">
          <a:xfrm>
            <a:off x="0" y="5975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Lato" panose="020F0502020204030203" pitchFamily="34"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9">
            <a:extLst>
              <a:ext uri="{FF2B5EF4-FFF2-40B4-BE49-F238E27FC236}">
                <a16:creationId xmlns:a16="http://schemas.microsoft.com/office/drawing/2014/main" id="{8361CB58-D4AF-0599-2709-D19A4BEA40FE}"/>
              </a:ext>
            </a:extLst>
          </p:cNvPr>
          <p:cNvSpPr>
            <a:spLocks noChangeArrowheads="1"/>
          </p:cNvSpPr>
          <p:nvPr userDrawn="1"/>
        </p:nvSpPr>
        <p:spPr bwMode="auto">
          <a:xfrm>
            <a:off x="0" y="6783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a:ln>
                  <a:noFill/>
                </a:ln>
                <a:solidFill>
                  <a:schemeClr val="tx1"/>
                </a:solidFill>
                <a:effectLst/>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AE575FDC-9EDD-F4CA-8605-76DCAA374919}"/>
              </a:ext>
            </a:extLst>
          </p:cNvPr>
          <p:cNvSpPr/>
          <p:nvPr userDrawn="1"/>
        </p:nvSpPr>
        <p:spPr>
          <a:xfrm>
            <a:off x="0" y="1"/>
            <a:ext cx="12192000" cy="6858000"/>
          </a:xfrm>
          <a:prstGeom prst="rect">
            <a:avLst/>
          </a:prstGeom>
          <a:noFill/>
          <a:ln w="1238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288EE549-3E62-79EC-28E0-FD58FA82F708}"/>
              </a:ext>
            </a:extLst>
          </p:cNvPr>
          <p:cNvSpPr txBox="1"/>
          <p:nvPr userDrawn="1"/>
        </p:nvSpPr>
        <p:spPr>
          <a:xfrm>
            <a:off x="1828800" y="1985646"/>
            <a:ext cx="8340549" cy="723275"/>
          </a:xfrm>
          <a:prstGeom prst="rect">
            <a:avLst/>
          </a:prstGeom>
          <a:noFill/>
        </p:spPr>
        <p:txBody>
          <a:bodyPr wrap="square">
            <a:spAutoFit/>
          </a:bodyPr>
          <a:lstStyle/>
          <a:p>
            <a:pPr algn="ctr">
              <a:spcBef>
                <a:spcPts val="600"/>
              </a:spcBef>
              <a:tabLst>
                <a:tab pos="2865755" algn="ctr"/>
                <a:tab pos="5731510" algn="r"/>
              </a:tabLst>
            </a:pPr>
            <a:r>
              <a:rPr lang="en-GB" sz="1800" b="1" i="1">
                <a:solidFill>
                  <a:schemeClr val="accent2"/>
                </a:solidFill>
                <a:effectLst/>
                <a:latin typeface="+mj-lt"/>
                <a:ea typeface="MS Mincho" panose="02020609040205080304" pitchFamily="49" charset="-128"/>
                <a:cs typeface="Times New Roman" panose="02020603050405020304" pitchFamily="18" charset="0"/>
              </a:rPr>
              <a:t>Home Renovation Roadmaps to Address Energy Poverty </a:t>
            </a:r>
          </a:p>
          <a:p>
            <a:pPr algn="ctr">
              <a:spcBef>
                <a:spcPts val="600"/>
              </a:spcBef>
              <a:tabLst>
                <a:tab pos="2865755" algn="ctr"/>
                <a:tab pos="5731510" algn="r"/>
              </a:tabLst>
            </a:pPr>
            <a:r>
              <a:rPr lang="en-GB" sz="1800" b="1" i="1">
                <a:solidFill>
                  <a:schemeClr val="accent2"/>
                </a:solidFill>
                <a:effectLst/>
                <a:latin typeface="+mj-lt"/>
                <a:ea typeface="MS Mincho" panose="02020609040205080304" pitchFamily="49" charset="-128"/>
                <a:cs typeface="Times New Roman" panose="02020603050405020304" pitchFamily="18" charset="0"/>
              </a:rPr>
              <a:t>in Vulnerable Rural Districts</a:t>
            </a:r>
            <a:endParaRPr lang="en-GB" sz="1800">
              <a:solidFill>
                <a:schemeClr val="accent2"/>
              </a:solidFill>
              <a:effectLst/>
              <a:latin typeface="+mj-lt"/>
              <a:ea typeface="MS Mincho" panose="02020609040205080304" pitchFamily="49" charset="-128"/>
              <a:cs typeface="Times New Roman" panose="02020603050405020304" pitchFamily="18" charset="0"/>
            </a:endParaRPr>
          </a:p>
        </p:txBody>
      </p:sp>
      <p:cxnSp>
        <p:nvCxnSpPr>
          <p:cNvPr id="5" name="Straight Connector 4">
            <a:extLst>
              <a:ext uri="{FF2B5EF4-FFF2-40B4-BE49-F238E27FC236}">
                <a16:creationId xmlns:a16="http://schemas.microsoft.com/office/drawing/2014/main" id="{8CB5FF37-9D46-8F28-517D-62ED54E3385F}"/>
              </a:ext>
            </a:extLst>
          </p:cNvPr>
          <p:cNvCxnSpPr/>
          <p:nvPr userDrawn="1"/>
        </p:nvCxnSpPr>
        <p:spPr>
          <a:xfrm>
            <a:off x="1939748" y="2751302"/>
            <a:ext cx="8229601"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6" name="Picture 5" descr="Logo, icon&#10;&#10;Description automatically generated">
            <a:extLst>
              <a:ext uri="{FF2B5EF4-FFF2-40B4-BE49-F238E27FC236}">
                <a16:creationId xmlns:a16="http://schemas.microsoft.com/office/drawing/2014/main" id="{36B0D6D3-3114-3D11-32F1-3A4CB7CC2D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30773" y="334032"/>
            <a:ext cx="3336602" cy="1522689"/>
          </a:xfrm>
          <a:prstGeom prst="rect">
            <a:avLst/>
          </a:prstGeom>
        </p:spPr>
      </p:pic>
    </p:spTree>
    <p:extLst>
      <p:ext uri="{BB962C8B-B14F-4D97-AF65-F5344CB8AC3E}">
        <p14:creationId xmlns:p14="http://schemas.microsoft.com/office/powerpoint/2010/main" val="4018836238"/>
      </p:ext>
    </p:extLst>
  </p:cSld>
  <p:clrMap bg1="lt1" tx1="dk1" bg2="lt2" tx2="dk2" accent1="accent1" accent2="accent2" accent3="accent3" accent4="accent4" accent5="accent5" accent6="accent6" hlink="hlink" folHlink="folHlink"/>
  <p:sldLayoutIdLst>
    <p:sldLayoutId id="2147483705"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 name="Group 17">
            <a:extLst>
              <a:ext uri="{FF2B5EF4-FFF2-40B4-BE49-F238E27FC236}">
                <a16:creationId xmlns:a16="http://schemas.microsoft.com/office/drawing/2014/main" id="{16407DC2-8284-4EFB-199C-34B58483B1E1}"/>
              </a:ext>
            </a:extLst>
          </p:cNvPr>
          <p:cNvGrpSpPr/>
          <p:nvPr/>
        </p:nvGrpSpPr>
        <p:grpSpPr>
          <a:xfrm>
            <a:off x="2889731" y="5868148"/>
            <a:ext cx="6958521" cy="806308"/>
            <a:chOff x="3323615" y="5838965"/>
            <a:chExt cx="5944020" cy="806308"/>
          </a:xfrm>
        </p:grpSpPr>
        <p:sp>
          <p:nvSpPr>
            <p:cNvPr id="4" name="Title 1">
              <a:extLst>
                <a:ext uri="{FF2B5EF4-FFF2-40B4-BE49-F238E27FC236}">
                  <a16:creationId xmlns:a16="http://schemas.microsoft.com/office/drawing/2014/main" id="{79848EDB-1AFD-2A69-DE26-9C69F3313BE2}"/>
                </a:ext>
              </a:extLst>
            </p:cNvPr>
            <p:cNvSpPr txBox="1"/>
            <p:nvPr/>
          </p:nvSpPr>
          <p:spPr>
            <a:xfrm>
              <a:off x="4149022" y="5838965"/>
              <a:ext cx="5118613" cy="806308"/>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90000"/>
                </a:lnSpc>
                <a:spcBef>
                  <a:spcPts val="600"/>
                </a:spcBef>
                <a:spcAft>
                  <a:spcPts val="600"/>
                </a:spcAft>
                <a:buNone/>
                <a:tabLst/>
                <a:defRPr sz="1800" b="0" i="0" u="none" strike="noStrike" kern="0" cap="none" spc="0" baseline="0">
                  <a:solidFill>
                    <a:srgbClr val="000000"/>
                  </a:solidFill>
                  <a:uFillTx/>
                </a:defRPr>
              </a:pPr>
              <a:r>
                <a:rPr lang="en-US" sz="1200" b="0" i="0" u="none" strike="noStrike" kern="1200" cap="none" spc="0" baseline="0">
                  <a:solidFill>
                    <a:srgbClr val="44546A"/>
                  </a:solidFill>
                  <a:uFillTx/>
                  <a:latin typeface="+mj-lt"/>
                </a:rPr>
                <a:t>Co-funded by the European Union under project ID 101077272. Views and opinions expressed are however those of the author(s) only and do not necessarily reflect those of the European Union or CINEA. Neither the European Union nor the granting authority can be held responsible for them.</a:t>
              </a:r>
            </a:p>
          </p:txBody>
        </p:sp>
        <p:pic>
          <p:nvPicPr>
            <p:cNvPr id="5" name="Picture 18">
              <a:extLst>
                <a:ext uri="{FF2B5EF4-FFF2-40B4-BE49-F238E27FC236}">
                  <a16:creationId xmlns:a16="http://schemas.microsoft.com/office/drawing/2014/main" id="{6B38F254-ECFB-9246-8858-D8652973423D}"/>
                </a:ext>
              </a:extLst>
            </p:cNvPr>
            <p:cNvPicPr>
              <a:picLocks noChangeAspect="1"/>
            </p:cNvPicPr>
            <p:nvPr/>
          </p:nvPicPr>
          <p:blipFill>
            <a:blip r:embed="rId3"/>
            <a:srcRect/>
            <a:stretch>
              <a:fillRect/>
            </a:stretch>
          </p:blipFill>
          <p:spPr>
            <a:xfrm>
              <a:off x="3323615" y="5930286"/>
              <a:ext cx="825407" cy="680834"/>
            </a:xfrm>
            <a:prstGeom prst="rect">
              <a:avLst/>
            </a:prstGeom>
            <a:noFill/>
            <a:ln cap="flat">
              <a:noFill/>
            </a:ln>
          </p:spPr>
        </p:pic>
      </p:grpSp>
      <p:sp>
        <p:nvSpPr>
          <p:cNvPr id="7" name="Subtitle 2">
            <a:extLst>
              <a:ext uri="{FF2B5EF4-FFF2-40B4-BE49-F238E27FC236}">
                <a16:creationId xmlns:a16="http://schemas.microsoft.com/office/drawing/2014/main" id="{9DAE6078-A682-BBA4-DDD0-7942466C8AF7}"/>
              </a:ext>
            </a:extLst>
          </p:cNvPr>
          <p:cNvSpPr txBox="1"/>
          <p:nvPr/>
        </p:nvSpPr>
        <p:spPr>
          <a:xfrm>
            <a:off x="4017308" y="2195850"/>
            <a:ext cx="3681070" cy="375836"/>
          </a:xfrm>
          <a:prstGeom prst="rect">
            <a:avLst/>
          </a:prstGeom>
          <a:noFill/>
          <a:ln cap="flat">
            <a:noFill/>
          </a:ln>
        </p:spPr>
        <p:txBody>
          <a:bodyPr vert="horz" wrap="square" lIns="91440" tIns="45720" rIns="91440" bIns="45720" anchor="t" anchorCtr="0" compatLnSpc="1">
            <a:noAutofit/>
          </a:bodyPr>
          <a:lstStyle/>
          <a:p>
            <a:pPr marL="0" marR="0" lvl="0" indent="0" algn="l" defTabSz="914400" rtl="0" fontAlgn="auto" hangingPunct="1">
              <a:lnSpc>
                <a:spcPct val="90000"/>
              </a:lnSpc>
              <a:spcBef>
                <a:spcPts val="10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chemeClr val="accent1"/>
                </a:solidFill>
                <a:uFillTx/>
                <a:latin typeface="+mj-lt"/>
              </a:rPr>
              <a:t>FOLLOW RENOVERTY:</a:t>
            </a:r>
            <a:endParaRPr lang="en-DE" sz="2400" b="1" i="0" u="none" strike="noStrike" kern="1200" cap="none" spc="0" baseline="0">
              <a:solidFill>
                <a:schemeClr val="accent1"/>
              </a:solidFill>
              <a:uFillTx/>
              <a:latin typeface="+mj-lt"/>
            </a:endParaRPr>
          </a:p>
        </p:txBody>
      </p:sp>
      <p:pic>
        <p:nvPicPr>
          <p:cNvPr id="8" name="Picture 22" descr="Icon&#10;&#10;Description automatically generated">
            <a:extLst>
              <a:ext uri="{FF2B5EF4-FFF2-40B4-BE49-F238E27FC236}">
                <a16:creationId xmlns:a16="http://schemas.microsoft.com/office/drawing/2014/main" id="{2B582C1D-DC6E-644F-9C2E-F2002646552A}"/>
              </a:ext>
            </a:extLst>
          </p:cNvPr>
          <p:cNvPicPr>
            <a:picLocks noChangeAspect="1"/>
          </p:cNvPicPr>
          <p:nvPr/>
        </p:nvPicPr>
        <p:blipFill>
          <a:blip r:embed="rId4">
            <a:duotone>
              <a:prstClr val="black"/>
              <a:schemeClr val="accent1">
                <a:tint val="45000"/>
                <a:satMod val="400000"/>
              </a:schemeClr>
            </a:duotone>
          </a:blip>
          <a:stretch>
            <a:fillRect/>
          </a:stretch>
        </p:blipFill>
        <p:spPr>
          <a:xfrm>
            <a:off x="4535961" y="4461391"/>
            <a:ext cx="359999" cy="359999"/>
          </a:xfrm>
          <a:prstGeom prst="rect">
            <a:avLst/>
          </a:prstGeom>
          <a:noFill/>
          <a:ln cap="flat">
            <a:noFill/>
          </a:ln>
        </p:spPr>
      </p:pic>
      <p:pic>
        <p:nvPicPr>
          <p:cNvPr id="9" name="Picture 24" descr="Icon&#10;&#10;Description automatically generated">
            <a:extLst>
              <a:ext uri="{FF2B5EF4-FFF2-40B4-BE49-F238E27FC236}">
                <a16:creationId xmlns:a16="http://schemas.microsoft.com/office/drawing/2014/main" id="{EFD6D79E-4AA0-FCAE-DB32-04C342C2A311}"/>
              </a:ext>
            </a:extLst>
          </p:cNvPr>
          <p:cNvPicPr>
            <a:picLocks noChangeAspect="1"/>
          </p:cNvPicPr>
          <p:nvPr/>
        </p:nvPicPr>
        <p:blipFill>
          <a:blip r:embed="rId5">
            <a:duotone>
              <a:prstClr val="black"/>
              <a:schemeClr val="accent1">
                <a:tint val="45000"/>
                <a:satMod val="400000"/>
              </a:schemeClr>
            </a:duotone>
          </a:blip>
          <a:stretch>
            <a:fillRect/>
          </a:stretch>
        </p:blipFill>
        <p:spPr>
          <a:xfrm>
            <a:off x="4535962" y="3859918"/>
            <a:ext cx="359999" cy="359999"/>
          </a:xfrm>
          <a:prstGeom prst="rect">
            <a:avLst/>
          </a:prstGeom>
          <a:noFill/>
          <a:ln cap="flat">
            <a:noFill/>
          </a:ln>
        </p:spPr>
      </p:pic>
      <p:pic>
        <p:nvPicPr>
          <p:cNvPr id="13" name="Picture 12" descr="Twitter logo history | Creative Freedom">
            <a:extLst>
              <a:ext uri="{FF2B5EF4-FFF2-40B4-BE49-F238E27FC236}">
                <a16:creationId xmlns:a16="http://schemas.microsoft.com/office/drawing/2014/main" id="{98D875EC-3500-704D-CB5B-603CAE0AF0FC}"/>
              </a:ext>
            </a:extLst>
          </p:cNvPr>
          <p:cNvPicPr>
            <a:picLocks noChangeAspect="1"/>
          </p:cNvPicPr>
          <p:nvPr userDrawn="1"/>
        </p:nvPicPr>
        <p:blipFill>
          <a:blip r:embed="rId6" cstate="screen">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4494514" y="3258446"/>
            <a:ext cx="442897" cy="359998"/>
          </a:xfrm>
          <a:prstGeom prst="rect">
            <a:avLst/>
          </a:prstGeom>
          <a:noFill/>
          <a:ln>
            <a:noFill/>
          </a:ln>
        </p:spPr>
      </p:pic>
      <p:sp>
        <p:nvSpPr>
          <p:cNvPr id="2" name="TextBox 1">
            <a:extLst>
              <a:ext uri="{FF2B5EF4-FFF2-40B4-BE49-F238E27FC236}">
                <a16:creationId xmlns:a16="http://schemas.microsoft.com/office/drawing/2014/main" id="{C2F6F057-EAAB-ACC0-C566-B5C9C3B43E3B}"/>
              </a:ext>
            </a:extLst>
          </p:cNvPr>
          <p:cNvSpPr txBox="1"/>
          <p:nvPr userDrawn="1"/>
        </p:nvSpPr>
        <p:spPr>
          <a:xfrm>
            <a:off x="5120291" y="3238783"/>
            <a:ext cx="1829150" cy="369332"/>
          </a:xfrm>
          <a:prstGeom prst="rect">
            <a:avLst/>
          </a:prstGeom>
          <a:noFill/>
        </p:spPr>
        <p:txBody>
          <a:bodyPr wrap="square">
            <a:spAutoFit/>
          </a:bodyPr>
          <a:lstStyle/>
          <a:p>
            <a:pPr algn="ctr">
              <a:spcBef>
                <a:spcPts val="600"/>
              </a:spcBef>
              <a:tabLst>
                <a:tab pos="2865755" algn="ctr"/>
                <a:tab pos="5731510" algn="r"/>
              </a:tabLst>
            </a:pPr>
            <a:r>
              <a:rPr lang="en-GB" sz="1800" b="1" i="0">
                <a:solidFill>
                  <a:srgbClr val="79A637"/>
                </a:solidFill>
                <a:effectLst/>
                <a:latin typeface="+mj-lt"/>
                <a:ea typeface="MS Mincho" panose="02020609040205080304" pitchFamily="49" charset="-128"/>
                <a:cs typeface="Times New Roman" panose="02020603050405020304" pitchFamily="18" charset="0"/>
                <a:hlinkClick r:id="rId7"/>
              </a:rPr>
              <a:t>#RENOVERTY</a:t>
            </a:r>
            <a:endParaRPr lang="en-GB" sz="1800" i="0">
              <a:solidFill>
                <a:srgbClr val="79A637"/>
              </a:solidFill>
              <a:effectLst/>
              <a:latin typeface="+mj-lt"/>
              <a:ea typeface="MS Mincho" panose="02020609040205080304" pitchFamily="49" charset="-128"/>
              <a:cs typeface="Times New Roman" panose="02020603050405020304" pitchFamily="18" charset="0"/>
            </a:endParaRPr>
          </a:p>
        </p:txBody>
      </p:sp>
      <p:pic>
        <p:nvPicPr>
          <p:cNvPr id="12" name="Picture 11" descr="Logo, icon&#10;&#10;Description automatically generated">
            <a:extLst>
              <a:ext uri="{FF2B5EF4-FFF2-40B4-BE49-F238E27FC236}">
                <a16:creationId xmlns:a16="http://schemas.microsoft.com/office/drawing/2014/main" id="{F779F1CB-B30D-35E6-2FBE-15DF909485F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6647" y="205666"/>
            <a:ext cx="4096438" cy="1869447"/>
          </a:xfrm>
          <a:prstGeom prst="rect">
            <a:avLst/>
          </a:prstGeom>
        </p:spPr>
      </p:pic>
    </p:spTree>
    <p:extLst>
      <p:ext uri="{BB962C8B-B14F-4D97-AF65-F5344CB8AC3E}">
        <p14:creationId xmlns:p14="http://schemas.microsoft.com/office/powerpoint/2010/main" val="152464431"/>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65421" y="165371"/>
            <a:ext cx="11896877" cy="653698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46546"/>
            <a:ext cx="9875520" cy="13563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Logo, icon&#10;&#10;Description automatically generated">
            <a:extLst>
              <a:ext uri="{FF2B5EF4-FFF2-40B4-BE49-F238E27FC236}">
                <a16:creationId xmlns:a16="http://schemas.microsoft.com/office/drawing/2014/main" id="{DBC5E4B3-D2A3-61DA-F4BA-4BF166AC36A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49905" y="244474"/>
            <a:ext cx="2073971" cy="946476"/>
          </a:xfrm>
          <a:prstGeom prst="rect">
            <a:avLst/>
          </a:prstGeom>
        </p:spPr>
      </p:pic>
    </p:spTree>
    <p:extLst>
      <p:ext uri="{BB962C8B-B14F-4D97-AF65-F5344CB8AC3E}">
        <p14:creationId xmlns:p14="http://schemas.microsoft.com/office/powerpoint/2010/main" val="425436781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AC95A5-ACAC-A9CB-67D5-664D47D00084}"/>
              </a:ext>
            </a:extLst>
          </p:cNvPr>
          <p:cNvSpPr>
            <a:spLocks noGrp="1"/>
          </p:cNvSpPr>
          <p:nvPr>
            <p:ph type="body" sz="quarter" idx="10"/>
          </p:nvPr>
        </p:nvSpPr>
        <p:spPr>
          <a:xfrm>
            <a:off x="1334655" y="3000176"/>
            <a:ext cx="9522690" cy="1694785"/>
          </a:xfrm>
        </p:spPr>
        <p:txBody>
          <a:bodyPr/>
          <a:lstStyle/>
          <a:p>
            <a:endParaRPr lang="en-GB" dirty="0"/>
          </a:p>
          <a:p>
            <a:pPr>
              <a:lnSpc>
                <a:spcPct val="100000"/>
              </a:lnSpc>
              <a:spcBef>
                <a:spcPts val="0"/>
              </a:spcBef>
            </a:pPr>
            <a:r>
              <a:rPr lang="sl-SI" dirty="0"/>
              <a:t>Energetske obnove domovanj, </a:t>
            </a:r>
            <a:r>
              <a:rPr lang="en-GB" dirty="0"/>
              <a:t>ki </a:t>
            </a:r>
            <a:r>
              <a:rPr lang="en-GB" dirty="0" err="1"/>
              <a:t>jih</a:t>
            </a:r>
            <a:r>
              <a:rPr lang="sl-SI" dirty="0"/>
              <a:t> </a:t>
            </a:r>
            <a:r>
              <a:rPr lang="en-GB" dirty="0" err="1"/>
              <a:t>pesti</a:t>
            </a:r>
            <a:r>
              <a:rPr lang="en-GB" dirty="0"/>
              <a:t> </a:t>
            </a:r>
            <a:r>
              <a:rPr lang="en-GB" dirty="0" err="1"/>
              <a:t>energetska</a:t>
            </a:r>
            <a:r>
              <a:rPr lang="en-GB" dirty="0"/>
              <a:t> </a:t>
            </a:r>
            <a:r>
              <a:rPr lang="en-GB" dirty="0" err="1"/>
              <a:t>revščina</a:t>
            </a:r>
            <a:endParaRPr lang="sl-SI" dirty="0"/>
          </a:p>
          <a:p>
            <a:pPr>
              <a:lnSpc>
                <a:spcPct val="100000"/>
              </a:lnSpc>
              <a:spcBef>
                <a:spcPts val="0"/>
              </a:spcBef>
            </a:pPr>
            <a:endParaRPr lang="sl-SI" dirty="0"/>
          </a:p>
          <a:p>
            <a:pPr>
              <a:lnSpc>
                <a:spcPct val="100000"/>
              </a:lnSpc>
              <a:spcBef>
                <a:spcPts val="0"/>
              </a:spcBef>
            </a:pPr>
            <a:endParaRPr lang="sl-SI" dirty="0"/>
          </a:p>
        </p:txBody>
      </p:sp>
      <p:sp>
        <p:nvSpPr>
          <p:cNvPr id="3" name="Text Placeholder 2">
            <a:extLst>
              <a:ext uri="{FF2B5EF4-FFF2-40B4-BE49-F238E27FC236}">
                <a16:creationId xmlns:a16="http://schemas.microsoft.com/office/drawing/2014/main" id="{B292EDE0-4CDF-22AD-DC83-13FA9CB3E221}"/>
              </a:ext>
            </a:extLst>
          </p:cNvPr>
          <p:cNvSpPr>
            <a:spLocks noGrp="1"/>
          </p:cNvSpPr>
          <p:nvPr>
            <p:ph type="body" sz="quarter" idx="11"/>
          </p:nvPr>
        </p:nvSpPr>
        <p:spPr>
          <a:xfrm>
            <a:off x="2466181" y="4694961"/>
            <a:ext cx="7259638" cy="1044575"/>
          </a:xfrm>
        </p:spPr>
        <p:txBody>
          <a:bodyPr/>
          <a:lstStyle/>
          <a:p>
            <a:r>
              <a:rPr lang="sl-SI" dirty="0"/>
              <a:t>27. januar 2025, Ljubljana</a:t>
            </a:r>
            <a:endParaRPr lang="en-GB" dirty="0"/>
          </a:p>
        </p:txBody>
      </p:sp>
    </p:spTree>
    <p:extLst>
      <p:ext uri="{BB962C8B-B14F-4D97-AF65-F5344CB8AC3E}">
        <p14:creationId xmlns:p14="http://schemas.microsoft.com/office/powerpoint/2010/main" val="260302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B3B7-2716-37D3-F620-5617206BC420}"/>
              </a:ext>
            </a:extLst>
          </p:cNvPr>
          <p:cNvSpPr>
            <a:spLocks noGrp="1"/>
          </p:cNvSpPr>
          <p:nvPr>
            <p:ph type="title"/>
          </p:nvPr>
        </p:nvSpPr>
        <p:spPr>
          <a:xfrm>
            <a:off x="889319" y="557624"/>
            <a:ext cx="9875520" cy="1356360"/>
          </a:xfrm>
        </p:spPr>
        <p:txBody>
          <a:bodyPr/>
          <a:lstStyle/>
          <a:p>
            <a:r>
              <a:rPr lang="sl-SI" dirty="0"/>
              <a:t>Glavni cilj</a:t>
            </a:r>
            <a:endParaRPr lang="en-GB" dirty="0"/>
          </a:p>
        </p:txBody>
      </p:sp>
      <p:sp>
        <p:nvSpPr>
          <p:cNvPr id="13" name="Rectangle 12"/>
          <p:cNvSpPr/>
          <p:nvPr/>
        </p:nvSpPr>
        <p:spPr>
          <a:xfrm>
            <a:off x="889318" y="1681804"/>
            <a:ext cx="7406328" cy="4526239"/>
          </a:xfrm>
          <a:prstGeom prst="rect">
            <a:avLst/>
          </a:prstGeom>
        </p:spPr>
        <p:txBody>
          <a:bodyPr wrap="square">
            <a:spAutoFit/>
          </a:bodyPr>
          <a:lstStyle/>
          <a:p>
            <a:pPr>
              <a:lnSpc>
                <a:spcPct val="150000"/>
              </a:lnSpc>
            </a:pPr>
            <a:r>
              <a:rPr kumimoji="0" lang="sl-SI" altLang="sl-SI" sz="1800" i="0" u="none" strike="noStrike" cap="none" normalizeH="0" baseline="0" dirty="0">
                <a:ln>
                  <a:noFill/>
                </a:ln>
                <a:solidFill>
                  <a:srgbClr val="004160"/>
                </a:solidFill>
                <a:effectLst/>
                <a:latin typeface="+mj-lt"/>
              </a:rPr>
              <a:t>Spodbujati prenove gospodinjstev, ki jih pesti energetska revščina v  7 evropskih regijah:</a:t>
            </a:r>
          </a:p>
          <a:p>
            <a:pPr>
              <a:lnSpc>
                <a:spcPct val="150000"/>
              </a:lnSpc>
            </a:pPr>
            <a:r>
              <a:rPr kumimoji="0" lang="sl-SI" altLang="sl-SI" sz="1400" i="0" u="none" strike="noStrike" cap="none" normalizeH="0" baseline="0" dirty="0">
                <a:ln>
                  <a:noFill/>
                </a:ln>
                <a:solidFill>
                  <a:srgbClr val="004160"/>
                </a:solidFill>
                <a:effectLst/>
                <a:latin typeface="+mj-lt"/>
              </a:rPr>
              <a:t> </a:t>
            </a:r>
            <a:endParaRPr lang="sl-SI" dirty="0">
              <a:solidFill>
                <a:srgbClr val="004160"/>
              </a:solidFill>
            </a:endParaRPr>
          </a:p>
          <a:p>
            <a:pPr marL="342900" indent="-342900">
              <a:lnSpc>
                <a:spcPct val="150000"/>
              </a:lnSpc>
              <a:buFont typeface="+mj-lt"/>
              <a:buAutoNum type="arabicPeriod"/>
            </a:pPr>
            <a:r>
              <a:rPr lang="en-US" dirty="0">
                <a:solidFill>
                  <a:srgbClr val="00A3D8"/>
                </a:solidFill>
              </a:rPr>
              <a:t>Sveta </a:t>
            </a:r>
            <a:r>
              <a:rPr lang="en-US" dirty="0" err="1">
                <a:solidFill>
                  <a:srgbClr val="00A3D8"/>
                </a:solidFill>
              </a:rPr>
              <a:t>Nedelja</a:t>
            </a:r>
            <a:r>
              <a:rPr lang="en-US" dirty="0">
                <a:solidFill>
                  <a:srgbClr val="00A3D8"/>
                </a:solidFill>
              </a:rPr>
              <a:t> </a:t>
            </a:r>
            <a:r>
              <a:rPr lang="en-US" i="1" dirty="0">
                <a:solidFill>
                  <a:srgbClr val="00A3D8"/>
                </a:solidFill>
              </a:rPr>
              <a:t>(</a:t>
            </a:r>
            <a:r>
              <a:rPr lang="sl-SI" i="1" dirty="0">
                <a:solidFill>
                  <a:srgbClr val="00A3D8"/>
                </a:solidFill>
              </a:rPr>
              <a:t>Hrvaška</a:t>
            </a:r>
            <a:r>
              <a:rPr lang="en-US" i="1" dirty="0">
                <a:solidFill>
                  <a:srgbClr val="00A3D8"/>
                </a:solidFill>
              </a:rPr>
              <a:t>) </a:t>
            </a:r>
          </a:p>
          <a:p>
            <a:pPr marL="342900" indent="-342900">
              <a:lnSpc>
                <a:spcPct val="150000"/>
              </a:lnSpc>
              <a:buFont typeface="+mj-lt"/>
              <a:buAutoNum type="arabicPeriod"/>
            </a:pPr>
            <a:r>
              <a:rPr lang="en-US" dirty="0">
                <a:solidFill>
                  <a:srgbClr val="00A3D8"/>
                </a:solidFill>
              </a:rPr>
              <a:t>Tartu </a:t>
            </a:r>
            <a:r>
              <a:rPr lang="en-US" i="1" dirty="0">
                <a:solidFill>
                  <a:srgbClr val="00A3D8"/>
                </a:solidFill>
              </a:rPr>
              <a:t>(Est</a:t>
            </a:r>
            <a:r>
              <a:rPr lang="sl-SI" i="1" dirty="0" err="1">
                <a:solidFill>
                  <a:srgbClr val="00A3D8"/>
                </a:solidFill>
              </a:rPr>
              <a:t>onija</a:t>
            </a:r>
            <a:r>
              <a:rPr lang="sl-SI" i="1" dirty="0">
                <a:solidFill>
                  <a:srgbClr val="00A3D8"/>
                </a:solidFill>
              </a:rPr>
              <a:t>)</a:t>
            </a:r>
            <a:endParaRPr lang="en-US" i="1" dirty="0">
              <a:solidFill>
                <a:srgbClr val="00A3D8"/>
              </a:solidFill>
            </a:endParaRPr>
          </a:p>
          <a:p>
            <a:pPr marL="342900" indent="-342900">
              <a:lnSpc>
                <a:spcPct val="150000"/>
              </a:lnSpc>
              <a:buFont typeface="+mj-lt"/>
              <a:buAutoNum type="arabicPeriod"/>
            </a:pPr>
            <a:r>
              <a:rPr lang="en-US" dirty="0" err="1">
                <a:solidFill>
                  <a:srgbClr val="00A3D8"/>
                </a:solidFill>
              </a:rPr>
              <a:t>Bükk-Mak</a:t>
            </a:r>
            <a:r>
              <a:rPr lang="en-US" dirty="0">
                <a:solidFill>
                  <a:srgbClr val="00A3D8"/>
                </a:solidFill>
              </a:rPr>
              <a:t> &amp; </a:t>
            </a:r>
            <a:r>
              <a:rPr lang="en-US" dirty="0" err="1">
                <a:solidFill>
                  <a:srgbClr val="00A3D8"/>
                </a:solidFill>
              </a:rPr>
              <a:t>Somló-Marcalmente-Bakonyalja</a:t>
            </a:r>
            <a:r>
              <a:rPr lang="sl-SI" dirty="0">
                <a:solidFill>
                  <a:srgbClr val="00A3D8"/>
                </a:solidFill>
              </a:rPr>
              <a:t>, </a:t>
            </a:r>
          </a:p>
          <a:p>
            <a:pPr>
              <a:lnSpc>
                <a:spcPct val="150000"/>
              </a:lnSpc>
            </a:pPr>
            <a:r>
              <a:rPr lang="sl-SI" i="1" dirty="0">
                <a:solidFill>
                  <a:srgbClr val="00A3D8"/>
                </a:solidFill>
              </a:rPr>
              <a:t>      </a:t>
            </a:r>
            <a:r>
              <a:rPr lang="en-US" i="1" dirty="0">
                <a:solidFill>
                  <a:srgbClr val="00A3D8"/>
                </a:solidFill>
              </a:rPr>
              <a:t>(</a:t>
            </a:r>
            <a:r>
              <a:rPr lang="sl-SI" i="1" dirty="0">
                <a:solidFill>
                  <a:srgbClr val="00A3D8"/>
                </a:solidFill>
              </a:rPr>
              <a:t>Madžarska</a:t>
            </a:r>
            <a:r>
              <a:rPr lang="en-US" i="1" dirty="0">
                <a:solidFill>
                  <a:srgbClr val="00A3D8"/>
                </a:solidFill>
              </a:rPr>
              <a:t>) </a:t>
            </a:r>
          </a:p>
          <a:p>
            <a:pPr marL="342900" indent="-342900">
              <a:lnSpc>
                <a:spcPct val="150000"/>
              </a:lnSpc>
              <a:buFont typeface="+mj-lt"/>
              <a:buAutoNum type="arabicPeriod"/>
            </a:pPr>
            <a:r>
              <a:rPr lang="en-US" dirty="0" err="1">
                <a:solidFill>
                  <a:srgbClr val="00A3D8"/>
                </a:solidFill>
              </a:rPr>
              <a:t>Zasavje</a:t>
            </a:r>
            <a:r>
              <a:rPr lang="en-US" dirty="0">
                <a:solidFill>
                  <a:srgbClr val="00A3D8"/>
                </a:solidFill>
              </a:rPr>
              <a:t> </a:t>
            </a:r>
            <a:r>
              <a:rPr lang="en-US" i="1" dirty="0">
                <a:solidFill>
                  <a:srgbClr val="00A3D8"/>
                </a:solidFill>
              </a:rPr>
              <a:t>(</a:t>
            </a:r>
            <a:r>
              <a:rPr lang="en-US" i="1" dirty="0" err="1">
                <a:solidFill>
                  <a:srgbClr val="00A3D8"/>
                </a:solidFill>
              </a:rPr>
              <a:t>Sloveni</a:t>
            </a:r>
            <a:r>
              <a:rPr lang="sl-SI" i="1" dirty="0">
                <a:solidFill>
                  <a:srgbClr val="00A3D8"/>
                </a:solidFill>
              </a:rPr>
              <a:t>j</a:t>
            </a:r>
            <a:r>
              <a:rPr lang="en-US" i="1" dirty="0">
                <a:solidFill>
                  <a:srgbClr val="00A3D8"/>
                </a:solidFill>
              </a:rPr>
              <a:t>a)</a:t>
            </a:r>
          </a:p>
          <a:p>
            <a:pPr marL="342900" indent="-342900">
              <a:lnSpc>
                <a:spcPct val="150000"/>
              </a:lnSpc>
              <a:buFont typeface="+mj-lt"/>
              <a:buAutoNum type="arabicPeriod"/>
            </a:pPr>
            <a:r>
              <a:rPr lang="en-US" dirty="0">
                <a:solidFill>
                  <a:srgbClr val="00A3D8"/>
                </a:solidFill>
              </a:rPr>
              <a:t>Parma </a:t>
            </a:r>
            <a:r>
              <a:rPr lang="en-US" i="1" dirty="0">
                <a:solidFill>
                  <a:srgbClr val="00A3D8"/>
                </a:solidFill>
              </a:rPr>
              <a:t>(Ital</a:t>
            </a:r>
            <a:r>
              <a:rPr lang="sl-SI" i="1" dirty="0" err="1">
                <a:solidFill>
                  <a:srgbClr val="00A3D8"/>
                </a:solidFill>
              </a:rPr>
              <a:t>ija</a:t>
            </a:r>
            <a:r>
              <a:rPr lang="en-US" i="1" dirty="0">
                <a:solidFill>
                  <a:srgbClr val="00A3D8"/>
                </a:solidFill>
              </a:rPr>
              <a:t>)</a:t>
            </a:r>
          </a:p>
          <a:p>
            <a:pPr marL="342900" indent="-342900">
              <a:lnSpc>
                <a:spcPct val="150000"/>
              </a:lnSpc>
              <a:buFont typeface="+mj-lt"/>
              <a:buAutoNum type="arabicPeriod"/>
            </a:pPr>
            <a:r>
              <a:rPr lang="en-US" dirty="0">
                <a:solidFill>
                  <a:srgbClr val="00A3D8"/>
                </a:solidFill>
              </a:rPr>
              <a:t>Coimbra </a:t>
            </a:r>
            <a:r>
              <a:rPr lang="en-US" i="1" dirty="0">
                <a:solidFill>
                  <a:srgbClr val="00A3D8"/>
                </a:solidFill>
              </a:rPr>
              <a:t>(Portugal</a:t>
            </a:r>
            <a:r>
              <a:rPr lang="sl-SI" i="1" dirty="0" err="1">
                <a:solidFill>
                  <a:srgbClr val="00A3D8"/>
                </a:solidFill>
              </a:rPr>
              <a:t>ska</a:t>
            </a:r>
            <a:r>
              <a:rPr lang="en-US" i="1" dirty="0">
                <a:solidFill>
                  <a:srgbClr val="00A3D8"/>
                </a:solidFill>
              </a:rPr>
              <a:t>)</a:t>
            </a:r>
          </a:p>
          <a:p>
            <a:pPr marL="342900" indent="-342900">
              <a:lnSpc>
                <a:spcPct val="150000"/>
              </a:lnSpc>
              <a:buFont typeface="+mj-lt"/>
              <a:buAutoNum type="arabicPeriod"/>
            </a:pPr>
            <a:r>
              <a:rPr lang="en-US" dirty="0" err="1">
                <a:solidFill>
                  <a:srgbClr val="00A3D8"/>
                </a:solidFill>
              </a:rPr>
              <a:t>Osona</a:t>
            </a:r>
            <a:r>
              <a:rPr lang="en-US" dirty="0">
                <a:solidFill>
                  <a:srgbClr val="00A3D8"/>
                </a:solidFill>
              </a:rPr>
              <a:t> </a:t>
            </a:r>
            <a:r>
              <a:rPr lang="en-US" i="1" dirty="0">
                <a:solidFill>
                  <a:srgbClr val="00A3D8"/>
                </a:solidFill>
              </a:rPr>
              <a:t>(</a:t>
            </a:r>
            <a:r>
              <a:rPr lang="sl-SI" i="1" dirty="0">
                <a:solidFill>
                  <a:srgbClr val="00A3D8"/>
                </a:solidFill>
              </a:rPr>
              <a:t>Španija</a:t>
            </a:r>
            <a:r>
              <a:rPr lang="en-US" i="1" dirty="0">
                <a:solidFill>
                  <a:srgbClr val="00A3D8"/>
                </a:solidFill>
              </a:rPr>
              <a:t>)</a:t>
            </a:r>
          </a:p>
        </p:txBody>
      </p:sp>
      <p:grpSp>
        <p:nvGrpSpPr>
          <p:cNvPr id="11" name="Group 10"/>
          <p:cNvGrpSpPr/>
          <p:nvPr/>
        </p:nvGrpSpPr>
        <p:grpSpPr>
          <a:xfrm>
            <a:off x="4709652" y="1206036"/>
            <a:ext cx="7343682" cy="5745637"/>
            <a:chOff x="4402317" y="1112363"/>
            <a:chExt cx="7660849" cy="5745637"/>
          </a:xfrm>
        </p:grpSpPr>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02317" y="1112363"/>
              <a:ext cx="7660849" cy="5745637"/>
            </a:xfrm>
            <a:prstGeom prst="rect">
              <a:avLst/>
            </a:prstGeom>
          </p:spPr>
        </p:pic>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7940" y="5392240"/>
              <a:ext cx="323040" cy="323040"/>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05780" y="3440784"/>
              <a:ext cx="324293" cy="324293"/>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10980" y="5069200"/>
              <a:ext cx="323040" cy="323040"/>
            </a:xfrm>
            <a:prstGeom prst="rect">
              <a:avLst/>
            </a:prstGeom>
          </p:spPr>
        </p:pic>
        <p:pic>
          <p:nvPicPr>
            <p:cNvPr id="7" name="Picture 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264502" y="5167644"/>
              <a:ext cx="314905" cy="314905"/>
            </a:xfrm>
            <a:prstGeom prst="rect">
              <a:avLst/>
            </a:prstGeom>
          </p:spPr>
        </p:pic>
        <p:pic>
          <p:nvPicPr>
            <p:cNvPr id="8" name="Picture 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010416" y="5564235"/>
              <a:ext cx="315805" cy="315805"/>
            </a:xfrm>
            <a:prstGeom prst="rect">
              <a:avLst/>
            </a:prstGeom>
          </p:spPr>
        </p:pic>
        <p:pic>
          <p:nvPicPr>
            <p:cNvPr id="9" name="Picture 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850629" y="6043166"/>
              <a:ext cx="326253" cy="326253"/>
            </a:xfrm>
            <a:prstGeom prst="rect">
              <a:avLst/>
            </a:prstGeom>
          </p:spPr>
        </p:pic>
        <p:pic>
          <p:nvPicPr>
            <p:cNvPr id="10" name="Picture 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420462" y="5880040"/>
              <a:ext cx="326253" cy="326253"/>
            </a:xfrm>
            <a:prstGeom prst="rect">
              <a:avLst/>
            </a:prstGeom>
          </p:spPr>
        </p:pic>
      </p:grpSp>
    </p:spTree>
    <p:extLst>
      <p:ext uri="{BB962C8B-B14F-4D97-AF65-F5344CB8AC3E}">
        <p14:creationId xmlns:p14="http://schemas.microsoft.com/office/powerpoint/2010/main" val="154238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1D8CF6-A4B4-44E3-B570-06EA2F3C4987}"/>
              </a:ext>
            </a:extLst>
          </p:cNvPr>
          <p:cNvSpPr>
            <a:spLocks noGrp="1"/>
          </p:cNvSpPr>
          <p:nvPr>
            <p:ph type="title"/>
          </p:nvPr>
        </p:nvSpPr>
        <p:spPr/>
        <p:txBody>
          <a:bodyPr/>
          <a:lstStyle/>
          <a:p>
            <a:r>
              <a:rPr lang="sl-SI" dirty="0"/>
              <a:t>Glavne aktivnosti v Sloveniji</a:t>
            </a:r>
          </a:p>
        </p:txBody>
      </p:sp>
      <p:sp>
        <p:nvSpPr>
          <p:cNvPr id="3" name="Označba mesta vsebine 2">
            <a:extLst>
              <a:ext uri="{FF2B5EF4-FFF2-40B4-BE49-F238E27FC236}">
                <a16:creationId xmlns:a16="http://schemas.microsoft.com/office/drawing/2014/main" id="{4A991F00-2E7F-4833-9E61-16FDEB222052}"/>
              </a:ext>
            </a:extLst>
          </p:cNvPr>
          <p:cNvSpPr>
            <a:spLocks noGrp="1"/>
          </p:cNvSpPr>
          <p:nvPr>
            <p:ph idx="1"/>
          </p:nvPr>
        </p:nvSpPr>
        <p:spPr>
          <a:xfrm>
            <a:off x="1143000" y="2067232"/>
            <a:ext cx="6673645" cy="4038600"/>
          </a:xfrm>
        </p:spPr>
        <p:txBody>
          <a:bodyPr>
            <a:normAutofit fontScale="92500" lnSpcReduction="10000"/>
          </a:bodyPr>
          <a:lstStyle/>
          <a:p>
            <a:pPr>
              <a:lnSpc>
                <a:spcPct val="150000"/>
              </a:lnSpc>
            </a:pPr>
            <a:r>
              <a:rPr lang="sl-SI" dirty="0">
                <a:solidFill>
                  <a:srgbClr val="00A3D8"/>
                </a:solidFill>
                <a:latin typeface="+mj-lt"/>
              </a:rPr>
              <a:t>Energetski pregledi in izdelava energetskih izkaznic 12 </a:t>
            </a:r>
            <a:r>
              <a:rPr lang="sl-SI" dirty="0">
                <a:solidFill>
                  <a:schemeClr val="accent3"/>
                </a:solidFill>
                <a:latin typeface="+mj-lt"/>
              </a:rPr>
              <a:t>domovanj </a:t>
            </a:r>
            <a:r>
              <a:rPr lang="sl-SI" dirty="0">
                <a:solidFill>
                  <a:srgbClr val="000000"/>
                </a:solidFill>
                <a:latin typeface="+mj-lt"/>
              </a:rPr>
              <a:t>v Zasavju;</a:t>
            </a:r>
          </a:p>
          <a:p>
            <a:pPr>
              <a:lnSpc>
                <a:spcPct val="150000"/>
              </a:lnSpc>
            </a:pPr>
            <a:r>
              <a:rPr lang="sl-SI" b="1" dirty="0">
                <a:solidFill>
                  <a:schemeClr val="accent3"/>
                </a:solidFill>
              </a:rPr>
              <a:t>Izdelava kažipotov energetskih obnov </a:t>
            </a:r>
            <a:r>
              <a:rPr lang="sl-SI" dirty="0">
                <a:solidFill>
                  <a:schemeClr val="tx1"/>
                </a:solidFill>
              </a:rPr>
              <a:t>štirih tipov domovanj prek procesa vključevanja lokalnih (in nacionalnih) deležnikov.</a:t>
            </a:r>
          </a:p>
          <a:p>
            <a:pPr>
              <a:lnSpc>
                <a:spcPct val="150000"/>
              </a:lnSpc>
            </a:pPr>
            <a:r>
              <a:rPr lang="sl-SI" dirty="0">
                <a:solidFill>
                  <a:srgbClr val="00A3D8"/>
                </a:solidFill>
                <a:latin typeface="+mj-lt"/>
              </a:rPr>
              <a:t>Srečanja z gospodinjstvi, ozaveščanje o pomenu energetskih obnov in finančni pomoči za obnovo </a:t>
            </a:r>
            <a:r>
              <a:rPr lang="sl-SI" dirty="0">
                <a:solidFill>
                  <a:schemeClr val="tx1"/>
                </a:solidFill>
                <a:latin typeface="+mj-lt"/>
              </a:rPr>
              <a:t>(v sodelovanju s CSD Zasavje in </a:t>
            </a:r>
            <a:r>
              <a:rPr lang="sl-SI" dirty="0" err="1">
                <a:solidFill>
                  <a:schemeClr val="tx1"/>
                </a:solidFill>
                <a:latin typeface="+mj-lt"/>
              </a:rPr>
              <a:t>Eko</a:t>
            </a:r>
            <a:r>
              <a:rPr lang="sl-SI" dirty="0">
                <a:solidFill>
                  <a:schemeClr val="tx1"/>
                </a:solidFill>
                <a:latin typeface="+mj-lt"/>
              </a:rPr>
              <a:t> skladom)</a:t>
            </a:r>
            <a:endParaRPr lang="sl-SI" dirty="0">
              <a:solidFill>
                <a:schemeClr val="tx1"/>
              </a:solidFill>
            </a:endParaRPr>
          </a:p>
        </p:txBody>
      </p:sp>
      <p:pic>
        <p:nvPicPr>
          <p:cNvPr id="10" name="Google Shape;274;p3">
            <a:extLst>
              <a:ext uri="{FF2B5EF4-FFF2-40B4-BE49-F238E27FC236}">
                <a16:creationId xmlns:a16="http://schemas.microsoft.com/office/drawing/2014/main" id="{6FFDE5A2-1006-0069-59F8-DB1533FAEC43}"/>
              </a:ext>
            </a:extLst>
          </p:cNvPr>
          <p:cNvPicPr preferRelativeResize="0"/>
          <p:nvPr/>
        </p:nvPicPr>
        <p:blipFill>
          <a:blip r:embed="rId2">
            <a:alphaModFix/>
          </a:blip>
          <a:stretch>
            <a:fillRect/>
          </a:stretch>
        </p:blipFill>
        <p:spPr>
          <a:xfrm>
            <a:off x="8023122" y="2544097"/>
            <a:ext cx="3753622" cy="2609590"/>
          </a:xfrm>
          <a:prstGeom prst="rect">
            <a:avLst/>
          </a:prstGeom>
          <a:noFill/>
          <a:ln>
            <a:noFill/>
          </a:ln>
        </p:spPr>
      </p:pic>
    </p:spTree>
    <p:extLst>
      <p:ext uri="{BB962C8B-B14F-4D97-AF65-F5344CB8AC3E}">
        <p14:creationId xmlns:p14="http://schemas.microsoft.com/office/powerpoint/2010/main" val="1134714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95A93-8F30-F6DB-764F-F332218F8A8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629728B-D652-720D-2E35-6487C7824491}"/>
              </a:ext>
            </a:extLst>
          </p:cNvPr>
          <p:cNvSpPr>
            <a:spLocks noGrp="1"/>
          </p:cNvSpPr>
          <p:nvPr>
            <p:ph type="title"/>
          </p:nvPr>
        </p:nvSpPr>
        <p:spPr/>
        <p:txBody>
          <a:bodyPr/>
          <a:lstStyle/>
          <a:p>
            <a:r>
              <a:rPr lang="sl-SI" dirty="0"/>
              <a:t>Kažipot za energetske prenove </a:t>
            </a:r>
          </a:p>
        </p:txBody>
      </p:sp>
      <p:sp>
        <p:nvSpPr>
          <p:cNvPr id="3" name="Označba mesta vsebine 2">
            <a:extLst>
              <a:ext uri="{FF2B5EF4-FFF2-40B4-BE49-F238E27FC236}">
                <a16:creationId xmlns:a16="http://schemas.microsoft.com/office/drawing/2014/main" id="{A418328E-3437-5783-8E52-DE078A2AE9D2}"/>
              </a:ext>
            </a:extLst>
          </p:cNvPr>
          <p:cNvSpPr>
            <a:spLocks noGrp="1"/>
          </p:cNvSpPr>
          <p:nvPr>
            <p:ph idx="1"/>
          </p:nvPr>
        </p:nvSpPr>
        <p:spPr>
          <a:xfrm>
            <a:off x="1143000" y="2067232"/>
            <a:ext cx="9800303" cy="4038600"/>
          </a:xfrm>
        </p:spPr>
        <p:txBody>
          <a:bodyPr>
            <a:normAutofit/>
          </a:bodyPr>
          <a:lstStyle/>
          <a:p>
            <a:pPr marL="45720" indent="0">
              <a:lnSpc>
                <a:spcPct val="100000"/>
              </a:lnSpc>
              <a:spcBef>
                <a:spcPts val="600"/>
              </a:spcBef>
              <a:buNone/>
            </a:pPr>
            <a:r>
              <a:rPr lang="sl-SI" sz="3000" dirty="0">
                <a:solidFill>
                  <a:srgbClr val="00A3D8"/>
                </a:solidFill>
                <a:latin typeface="+mj-lt"/>
                <a:ea typeface="Times New Roman" panose="02020603050405020304" pitchFamily="18" charset="0"/>
                <a:cs typeface="Aptos" panose="020B0004020202020204" pitchFamily="34" charset="0"/>
              </a:rPr>
              <a:t>1. DEL: informacije za gospodinjstva o</a:t>
            </a:r>
            <a:r>
              <a:rPr lang="sl-SI" sz="3000" dirty="0">
                <a:solidFill>
                  <a:srgbClr val="00A3D8"/>
                </a:solidFill>
                <a:latin typeface="+mj-lt"/>
              </a:rPr>
              <a:t> procesu energetske prenove</a:t>
            </a:r>
          </a:p>
          <a:p>
            <a:pPr marL="45720" indent="0" algn="just">
              <a:lnSpc>
                <a:spcPct val="115000"/>
              </a:lnSpc>
              <a:spcBef>
                <a:spcPts val="600"/>
              </a:spcBef>
              <a:buNone/>
            </a:pPr>
            <a:endParaRPr lang="sl-SI" sz="1400" dirty="0"/>
          </a:p>
          <a:p>
            <a:pPr marL="45720" indent="0" algn="just">
              <a:lnSpc>
                <a:spcPct val="115000"/>
              </a:lnSpc>
              <a:spcBef>
                <a:spcPts val="600"/>
              </a:spcBef>
              <a:buNone/>
            </a:pPr>
            <a:r>
              <a:rPr lang="sl-SI" sz="1400" dirty="0"/>
              <a:t>Energetski pregled </a:t>
            </a:r>
          </a:p>
          <a:p>
            <a:pPr marL="45720" indent="0" algn="just">
              <a:lnSpc>
                <a:spcPct val="115000"/>
              </a:lnSpc>
              <a:spcBef>
                <a:spcPts val="600"/>
              </a:spcBef>
              <a:buNone/>
            </a:pPr>
            <a:r>
              <a:rPr lang="sl-SI" sz="1400" dirty="0"/>
              <a:t>Določitev pričakovanj in kazalnikov prenove za podeželska gospodinjstva </a:t>
            </a:r>
          </a:p>
          <a:p>
            <a:pPr marL="45720" indent="0" algn="just">
              <a:lnSpc>
                <a:spcPct val="115000"/>
              </a:lnSpc>
              <a:spcBef>
                <a:spcPts val="600"/>
              </a:spcBef>
              <a:buNone/>
            </a:pPr>
            <a:r>
              <a:rPr lang="sl-SI" sz="1400" dirty="0"/>
              <a:t>Načrtovanje prenove – energetski pregled </a:t>
            </a:r>
          </a:p>
          <a:p>
            <a:pPr marL="45720" indent="0" algn="just">
              <a:lnSpc>
                <a:spcPct val="115000"/>
              </a:lnSpc>
              <a:spcBef>
                <a:spcPts val="600"/>
              </a:spcBef>
              <a:buNone/>
            </a:pPr>
            <a:r>
              <a:rPr lang="sl-SI" sz="1400" dirty="0"/>
              <a:t>Načrtovanje prenove – ukrepi </a:t>
            </a:r>
          </a:p>
          <a:p>
            <a:pPr marL="45720" indent="0" algn="just">
              <a:lnSpc>
                <a:spcPct val="115000"/>
              </a:lnSpc>
              <a:spcBef>
                <a:spcPts val="600"/>
              </a:spcBef>
              <a:buNone/>
            </a:pPr>
            <a:r>
              <a:rPr lang="sl-SI" sz="1400" dirty="0"/>
              <a:t>Načrtovanje prenove - stroški</a:t>
            </a:r>
          </a:p>
          <a:p>
            <a:pPr marL="45720" indent="0" algn="just">
              <a:lnSpc>
                <a:spcPct val="115000"/>
              </a:lnSpc>
              <a:spcBef>
                <a:spcPts val="600"/>
              </a:spcBef>
              <a:buNone/>
            </a:pPr>
            <a:r>
              <a:rPr lang="sl-SI" sz="1400" dirty="0"/>
              <a:t>Načrtovanje prenove – </a:t>
            </a:r>
            <a:r>
              <a:rPr lang="sl-SI" sz="1400" dirty="0" err="1"/>
              <a:t>časovnica</a:t>
            </a:r>
            <a:endParaRPr lang="sl-SI" sz="1400" dirty="0"/>
          </a:p>
          <a:p>
            <a:pPr marL="45720" indent="0" algn="just">
              <a:lnSpc>
                <a:spcPct val="115000"/>
              </a:lnSpc>
              <a:spcBef>
                <a:spcPts val="600"/>
              </a:spcBef>
              <a:buNone/>
            </a:pPr>
            <a:r>
              <a:rPr lang="sl-SI" sz="1400" dirty="0"/>
              <a:t>Financiranje obnove </a:t>
            </a:r>
          </a:p>
          <a:p>
            <a:pPr marL="45720" indent="0" algn="just">
              <a:lnSpc>
                <a:spcPct val="115000"/>
              </a:lnSpc>
              <a:spcBef>
                <a:spcPts val="600"/>
              </a:spcBef>
              <a:buNone/>
            </a:pPr>
            <a:r>
              <a:rPr lang="sl-SI" sz="1400" dirty="0"/>
              <a:t>Razpoložljivost izvajalcev</a:t>
            </a:r>
            <a:endParaRPr lang="sl-SI" sz="1400" dirty="0">
              <a:latin typeface="+mj-lt"/>
            </a:endParaRPr>
          </a:p>
          <a:p>
            <a:pPr marL="388620" indent="-342900" algn="just">
              <a:lnSpc>
                <a:spcPct val="115000"/>
              </a:lnSpc>
              <a:spcBef>
                <a:spcPts val="600"/>
              </a:spcBef>
              <a:buAutoNum type="arabicPeriod"/>
            </a:pPr>
            <a:endParaRPr lang="sl-SI" sz="3400" dirty="0">
              <a:latin typeface="+mj-lt"/>
            </a:endParaRPr>
          </a:p>
          <a:p>
            <a:pPr marL="388620" indent="-342900" algn="just">
              <a:lnSpc>
                <a:spcPct val="115000"/>
              </a:lnSpc>
              <a:spcBef>
                <a:spcPts val="600"/>
              </a:spcBef>
              <a:buAutoNum type="arabicPeriod"/>
            </a:pPr>
            <a:endParaRPr lang="sl-SI" sz="3400" dirty="0">
              <a:latin typeface="+mj-lt"/>
            </a:endParaRPr>
          </a:p>
          <a:p>
            <a:pPr marL="45720" indent="0" algn="just">
              <a:lnSpc>
                <a:spcPct val="115000"/>
              </a:lnSpc>
              <a:spcBef>
                <a:spcPts val="600"/>
              </a:spcBef>
              <a:buNone/>
            </a:pPr>
            <a:endParaRPr lang="sl-SI" sz="1800" dirty="0">
              <a:effectLst/>
              <a:latin typeface="Open Sans" panose="020B0606030504020204" pitchFamily="34" charset="0"/>
              <a:ea typeface="Times New Roman" panose="02020603050405020304" pitchFamily="18" charset="0"/>
              <a:cs typeface="Aptos" panose="020B0004020202020204" pitchFamily="34" charset="0"/>
            </a:endParaRPr>
          </a:p>
        </p:txBody>
      </p:sp>
      <p:pic>
        <p:nvPicPr>
          <p:cNvPr id="9" name="Slika 8" descr="Slika, ki vsebuje besede krog, skica, sličica, risanje&#10;&#10;Opis je samodejno ustvarjen">
            <a:extLst>
              <a:ext uri="{FF2B5EF4-FFF2-40B4-BE49-F238E27FC236}">
                <a16:creationId xmlns:a16="http://schemas.microsoft.com/office/drawing/2014/main" id="{4222D508-7743-CC0D-BF50-0ECEBC078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3240712"/>
            <a:ext cx="2865120" cy="2865120"/>
          </a:xfrm>
          <a:prstGeom prst="rect">
            <a:avLst/>
          </a:prstGeom>
        </p:spPr>
      </p:pic>
    </p:spTree>
    <p:extLst>
      <p:ext uri="{BB962C8B-B14F-4D97-AF65-F5344CB8AC3E}">
        <p14:creationId xmlns:p14="http://schemas.microsoft.com/office/powerpoint/2010/main" val="211742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786F8-884B-E4CD-ED3B-C58E67D11E2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B04A4131-66B5-F7B8-2A40-374F3240C83F}"/>
              </a:ext>
            </a:extLst>
          </p:cNvPr>
          <p:cNvSpPr>
            <a:spLocks noGrp="1"/>
          </p:cNvSpPr>
          <p:nvPr>
            <p:ph type="title"/>
          </p:nvPr>
        </p:nvSpPr>
        <p:spPr/>
        <p:txBody>
          <a:bodyPr/>
          <a:lstStyle/>
          <a:p>
            <a:r>
              <a:rPr lang="sl-SI" dirty="0"/>
              <a:t>Kažipot za energetske prenove </a:t>
            </a:r>
          </a:p>
        </p:txBody>
      </p:sp>
      <p:sp>
        <p:nvSpPr>
          <p:cNvPr id="3" name="Označba mesta vsebine 2">
            <a:extLst>
              <a:ext uri="{FF2B5EF4-FFF2-40B4-BE49-F238E27FC236}">
                <a16:creationId xmlns:a16="http://schemas.microsoft.com/office/drawing/2014/main" id="{14250439-B066-0112-AAA8-055DDF1A60B2}"/>
              </a:ext>
            </a:extLst>
          </p:cNvPr>
          <p:cNvSpPr>
            <a:spLocks noGrp="1"/>
          </p:cNvSpPr>
          <p:nvPr>
            <p:ph idx="1"/>
          </p:nvPr>
        </p:nvSpPr>
        <p:spPr>
          <a:xfrm>
            <a:off x="1143000" y="1980367"/>
            <a:ext cx="8777748" cy="4038600"/>
          </a:xfrm>
        </p:spPr>
        <p:txBody>
          <a:bodyPr>
            <a:normAutofit/>
          </a:bodyPr>
          <a:lstStyle/>
          <a:p>
            <a:pPr marL="45720" indent="0">
              <a:lnSpc>
                <a:spcPct val="100000"/>
              </a:lnSpc>
              <a:spcBef>
                <a:spcPts val="0"/>
              </a:spcBef>
              <a:buNone/>
            </a:pPr>
            <a:r>
              <a:rPr lang="sl-SI" sz="3000" dirty="0">
                <a:solidFill>
                  <a:srgbClr val="00A3D8"/>
                </a:solidFill>
                <a:latin typeface="+mj-lt"/>
              </a:rPr>
              <a:t>2. DEL: prispevati k sistemskim izboljšavam na področju energetskih prenov en. revnih gospodinjstev</a:t>
            </a:r>
          </a:p>
          <a:p>
            <a:pPr marL="45720" indent="0">
              <a:lnSpc>
                <a:spcPct val="150000"/>
              </a:lnSpc>
              <a:spcBef>
                <a:spcPts val="600"/>
              </a:spcBef>
              <a:buNone/>
            </a:pPr>
            <a:endParaRPr lang="sl-SI" sz="1200" dirty="0">
              <a:solidFill>
                <a:srgbClr val="00A3D8"/>
              </a:solidFill>
              <a:latin typeface="+mj-lt"/>
            </a:endParaRPr>
          </a:p>
          <a:p>
            <a:pPr marL="45720" indent="0">
              <a:lnSpc>
                <a:spcPct val="100000"/>
              </a:lnSpc>
              <a:spcBef>
                <a:spcPts val="600"/>
              </a:spcBef>
              <a:buNone/>
            </a:pPr>
            <a:r>
              <a:rPr lang="sl-SI" sz="1400" dirty="0">
                <a:latin typeface="+mj-lt"/>
              </a:rPr>
              <a:t>Prepoznavanje in premagovanje strukturnih ovir in izzivov: </a:t>
            </a:r>
          </a:p>
          <a:p>
            <a:pPr algn="just">
              <a:lnSpc>
                <a:spcPct val="115000"/>
              </a:lnSpc>
              <a:spcBef>
                <a:spcPts val="600"/>
              </a:spcBef>
              <a:buFont typeface="Courier New" panose="02070309020205020404" pitchFamily="49" charset="0"/>
              <a:buChar char="o"/>
            </a:pPr>
            <a:r>
              <a:rPr lang="sl-SI" sz="1400" dirty="0">
                <a:latin typeface="+mj-lt"/>
              </a:rPr>
              <a:t>Tehnične ovire in izzivi </a:t>
            </a:r>
          </a:p>
          <a:p>
            <a:pPr algn="just">
              <a:lnSpc>
                <a:spcPct val="115000"/>
              </a:lnSpc>
              <a:spcBef>
                <a:spcPts val="600"/>
              </a:spcBef>
              <a:buFont typeface="Courier New" panose="02070309020205020404" pitchFamily="49" charset="0"/>
              <a:buChar char="o"/>
            </a:pPr>
            <a:r>
              <a:rPr lang="sl-SI" sz="1400" dirty="0">
                <a:latin typeface="+mj-lt"/>
              </a:rPr>
              <a:t>Finančne ovire in izzivi </a:t>
            </a:r>
          </a:p>
          <a:p>
            <a:pPr algn="just">
              <a:lnSpc>
                <a:spcPct val="115000"/>
              </a:lnSpc>
              <a:spcBef>
                <a:spcPts val="600"/>
              </a:spcBef>
              <a:buFont typeface="Courier New" panose="02070309020205020404" pitchFamily="49" charset="0"/>
              <a:buChar char="o"/>
            </a:pPr>
            <a:r>
              <a:rPr lang="sl-SI" sz="1400" dirty="0">
                <a:latin typeface="+mj-lt"/>
              </a:rPr>
              <a:t>Pravne in administrativne ovire ter izzivi </a:t>
            </a:r>
          </a:p>
          <a:p>
            <a:pPr algn="just">
              <a:lnSpc>
                <a:spcPct val="115000"/>
              </a:lnSpc>
              <a:spcBef>
                <a:spcPts val="600"/>
              </a:spcBef>
              <a:buFont typeface="Courier New" panose="02070309020205020404" pitchFamily="49" charset="0"/>
              <a:buChar char="o"/>
            </a:pPr>
            <a:r>
              <a:rPr lang="sl-SI" sz="1400" dirty="0">
                <a:latin typeface="+mj-lt"/>
              </a:rPr>
              <a:t>Skupnostne ovire in izzivi</a:t>
            </a:r>
          </a:p>
          <a:p>
            <a:pPr algn="just">
              <a:lnSpc>
                <a:spcPct val="115000"/>
              </a:lnSpc>
              <a:spcBef>
                <a:spcPts val="600"/>
              </a:spcBef>
              <a:buFont typeface="Courier New" panose="02070309020205020404" pitchFamily="49" charset="0"/>
              <a:buChar char="o"/>
            </a:pPr>
            <a:r>
              <a:rPr lang="sl-SI" sz="1400" dirty="0">
                <a:latin typeface="+mj-lt"/>
              </a:rPr>
              <a:t>Ovire in izzivi ozaveščenosti in zaupanja </a:t>
            </a:r>
          </a:p>
          <a:p>
            <a:pPr marL="45720" indent="0" algn="just">
              <a:lnSpc>
                <a:spcPct val="115000"/>
              </a:lnSpc>
              <a:spcBef>
                <a:spcPts val="600"/>
              </a:spcBef>
              <a:buNone/>
            </a:pPr>
            <a:r>
              <a:rPr lang="sl-SI" sz="1400" dirty="0">
                <a:latin typeface="+mj-lt"/>
              </a:rPr>
              <a:t>Identifikacija vseh pomembnih akterjev in deležnikov</a:t>
            </a:r>
            <a:endParaRPr lang="sl-SI" sz="1400" dirty="0">
              <a:effectLst/>
              <a:latin typeface="+mj-lt"/>
              <a:ea typeface="Times New Roman" panose="02020603050405020304" pitchFamily="18" charset="0"/>
              <a:cs typeface="Aptos" panose="020B0004020202020204" pitchFamily="34" charset="0"/>
            </a:endParaRPr>
          </a:p>
        </p:txBody>
      </p:sp>
      <p:pic>
        <p:nvPicPr>
          <p:cNvPr id="6" name="Slika 5" descr="Slika, ki vsebuje besede grafično oblikovanje, risanje, ilustracija, umetnost&#10;&#10;Opis je samodejno ustvarjen">
            <a:extLst>
              <a:ext uri="{FF2B5EF4-FFF2-40B4-BE49-F238E27FC236}">
                <a16:creationId xmlns:a16="http://schemas.microsoft.com/office/drawing/2014/main" id="{3D675FD7-8D31-0155-696D-62295CB11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448" y="3999667"/>
            <a:ext cx="3453927" cy="1937569"/>
          </a:xfrm>
          <a:prstGeom prst="rect">
            <a:avLst/>
          </a:prstGeom>
        </p:spPr>
      </p:pic>
    </p:spTree>
    <p:extLst>
      <p:ext uri="{BB962C8B-B14F-4D97-AF65-F5344CB8AC3E}">
        <p14:creationId xmlns:p14="http://schemas.microsoft.com/office/powerpoint/2010/main" val="420750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0F9D6-9DC8-5435-C2A7-AA976632A0A5}"/>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CCB8ADCB-406D-5F01-9B74-7ACE12AA9BE7}"/>
              </a:ext>
            </a:extLst>
          </p:cNvPr>
          <p:cNvSpPr>
            <a:spLocks noGrp="1"/>
          </p:cNvSpPr>
          <p:nvPr>
            <p:ph type="title"/>
          </p:nvPr>
        </p:nvSpPr>
        <p:spPr/>
        <p:txBody>
          <a:bodyPr>
            <a:normAutofit/>
          </a:bodyPr>
          <a:lstStyle/>
          <a:p>
            <a:r>
              <a:rPr lang="sl-SI" sz="3000" dirty="0">
                <a:solidFill>
                  <a:srgbClr val="00A3D8"/>
                </a:solidFill>
              </a:rPr>
              <a:t>Tehnične ovire </a:t>
            </a:r>
          </a:p>
        </p:txBody>
      </p:sp>
      <p:sp>
        <p:nvSpPr>
          <p:cNvPr id="3" name="Označba mesta vsebine 2">
            <a:extLst>
              <a:ext uri="{FF2B5EF4-FFF2-40B4-BE49-F238E27FC236}">
                <a16:creationId xmlns:a16="http://schemas.microsoft.com/office/drawing/2014/main" id="{9B9D285A-D7AF-F23B-090F-596A0081AEAE}"/>
              </a:ext>
            </a:extLst>
          </p:cNvPr>
          <p:cNvSpPr>
            <a:spLocks noGrp="1"/>
          </p:cNvSpPr>
          <p:nvPr>
            <p:ph idx="1"/>
          </p:nvPr>
        </p:nvSpPr>
        <p:spPr>
          <a:xfrm>
            <a:off x="1218217" y="1764058"/>
            <a:ext cx="9800303" cy="1018472"/>
          </a:xfrm>
        </p:spPr>
        <p:txBody>
          <a:bodyPr>
            <a:normAutofit fontScale="85000" lnSpcReduction="20000"/>
          </a:bodyPr>
          <a:lstStyle/>
          <a:p>
            <a:pPr>
              <a:lnSpc>
                <a:spcPct val="150000"/>
              </a:lnSpc>
              <a:spcBef>
                <a:spcPts val="600"/>
              </a:spcBef>
            </a:pPr>
            <a:r>
              <a:rPr lang="sl-SI" sz="2400" dirty="0">
                <a:latin typeface="+mj-lt"/>
              </a:rPr>
              <a:t>Motnje v bivalnih prostorih</a:t>
            </a:r>
          </a:p>
          <a:p>
            <a:pPr>
              <a:lnSpc>
                <a:spcPct val="150000"/>
              </a:lnSpc>
              <a:spcBef>
                <a:spcPts val="600"/>
              </a:spcBef>
            </a:pPr>
            <a:r>
              <a:rPr lang="sl-SI" sz="2400" dirty="0">
                <a:latin typeface="+mj-lt"/>
              </a:rPr>
              <a:t>Nerazpoložljivost izvajalcev</a:t>
            </a:r>
          </a:p>
          <a:p>
            <a:pPr marL="45720" indent="0">
              <a:lnSpc>
                <a:spcPct val="150000"/>
              </a:lnSpc>
              <a:spcBef>
                <a:spcPts val="600"/>
              </a:spcBef>
              <a:buNone/>
            </a:pPr>
            <a:endParaRPr lang="sl-SI" sz="1400" dirty="0">
              <a:effectLst/>
              <a:latin typeface="+mj-lt"/>
              <a:ea typeface="Times New Roman" panose="02020603050405020304" pitchFamily="18" charset="0"/>
              <a:cs typeface="Aptos" panose="020B0004020202020204" pitchFamily="34" charset="0"/>
            </a:endParaRPr>
          </a:p>
          <a:p>
            <a:pPr marL="45720" indent="0">
              <a:lnSpc>
                <a:spcPct val="150000"/>
              </a:lnSpc>
              <a:spcBef>
                <a:spcPts val="600"/>
              </a:spcBef>
              <a:buNone/>
            </a:pPr>
            <a:endParaRPr lang="sl-SI" sz="1400" dirty="0">
              <a:effectLst/>
              <a:latin typeface="+mj-lt"/>
              <a:ea typeface="Times New Roman" panose="02020603050405020304" pitchFamily="18" charset="0"/>
              <a:cs typeface="Aptos" panose="020B0004020202020204" pitchFamily="34" charset="0"/>
            </a:endParaRPr>
          </a:p>
        </p:txBody>
      </p:sp>
      <p:sp>
        <p:nvSpPr>
          <p:cNvPr id="4" name="Naslov 1">
            <a:extLst>
              <a:ext uri="{FF2B5EF4-FFF2-40B4-BE49-F238E27FC236}">
                <a16:creationId xmlns:a16="http://schemas.microsoft.com/office/drawing/2014/main" id="{CCC104C8-3233-56DA-3AC4-555DCD894D4B}"/>
              </a:ext>
            </a:extLst>
          </p:cNvPr>
          <p:cNvSpPr txBox="1">
            <a:spLocks/>
          </p:cNvSpPr>
          <p:nvPr/>
        </p:nvSpPr>
        <p:spPr>
          <a:xfrm>
            <a:off x="1143000" y="2782530"/>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sl-SI" sz="3000" dirty="0">
                <a:solidFill>
                  <a:srgbClr val="00A3D8"/>
                </a:solidFill>
              </a:rPr>
              <a:t>Pravne in administrativne ovire </a:t>
            </a:r>
          </a:p>
        </p:txBody>
      </p:sp>
      <p:sp>
        <p:nvSpPr>
          <p:cNvPr id="5" name="Označba mesta vsebine 2">
            <a:extLst>
              <a:ext uri="{FF2B5EF4-FFF2-40B4-BE49-F238E27FC236}">
                <a16:creationId xmlns:a16="http://schemas.microsoft.com/office/drawing/2014/main" id="{489B609A-D4AF-4274-526C-12B318DC98D2}"/>
              </a:ext>
            </a:extLst>
          </p:cNvPr>
          <p:cNvSpPr txBox="1">
            <a:spLocks/>
          </p:cNvSpPr>
          <p:nvPr/>
        </p:nvSpPr>
        <p:spPr>
          <a:xfrm>
            <a:off x="1195848" y="3900042"/>
            <a:ext cx="9800303" cy="1018472"/>
          </a:xfrm>
          <a:prstGeom prst="rect">
            <a:avLst/>
          </a:prstGeom>
        </p:spPr>
        <p:txBody>
          <a:bodyPr vert="horz" lIns="91440" tIns="45720" rIns="91440" bIns="45720" rtlCol="0">
            <a:normAutofit fontScale="85000" lnSpcReduction="20000"/>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nSpc>
                <a:spcPct val="150000"/>
              </a:lnSpc>
              <a:spcBef>
                <a:spcPts val="600"/>
              </a:spcBef>
            </a:pPr>
            <a:r>
              <a:rPr lang="sl-SI" sz="2400" dirty="0">
                <a:latin typeface="+mj-lt"/>
              </a:rPr>
              <a:t>Iskanje in izbira izvajalcev, zbiranje predračunov izvajalcev</a:t>
            </a:r>
          </a:p>
          <a:p>
            <a:pPr>
              <a:lnSpc>
                <a:spcPct val="150000"/>
              </a:lnSpc>
              <a:spcBef>
                <a:spcPts val="600"/>
              </a:spcBef>
            </a:pPr>
            <a:r>
              <a:rPr lang="sl-SI" sz="2400" dirty="0">
                <a:latin typeface="+mj-lt"/>
              </a:rPr>
              <a:t>Nelegalne gradnje</a:t>
            </a:r>
          </a:p>
          <a:p>
            <a:pPr marL="45720" indent="0">
              <a:lnSpc>
                <a:spcPct val="150000"/>
              </a:lnSpc>
              <a:spcBef>
                <a:spcPts val="600"/>
              </a:spcBef>
              <a:buFont typeface="Corbel" pitchFamily="34" charset="0"/>
              <a:buNone/>
            </a:pPr>
            <a:endParaRPr lang="sl-SI" sz="1400" dirty="0">
              <a:latin typeface="+mj-lt"/>
              <a:ea typeface="Times New Roman" panose="02020603050405020304" pitchFamily="18" charset="0"/>
              <a:cs typeface="Aptos" panose="020B0004020202020204" pitchFamily="34" charset="0"/>
            </a:endParaRPr>
          </a:p>
          <a:p>
            <a:pPr marL="45720" indent="0">
              <a:lnSpc>
                <a:spcPct val="150000"/>
              </a:lnSpc>
              <a:spcBef>
                <a:spcPts val="600"/>
              </a:spcBef>
              <a:buFont typeface="Corbel" pitchFamily="34" charset="0"/>
              <a:buNone/>
            </a:pPr>
            <a:endParaRPr lang="sl-SI" sz="1400" dirty="0">
              <a:latin typeface="+mj-lt"/>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407304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F031B-924B-579F-D585-0528C9736BD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68461594-8E5A-2C37-E62A-C1A317C66516}"/>
              </a:ext>
            </a:extLst>
          </p:cNvPr>
          <p:cNvSpPr>
            <a:spLocks noGrp="1"/>
          </p:cNvSpPr>
          <p:nvPr>
            <p:ph type="title"/>
          </p:nvPr>
        </p:nvSpPr>
        <p:spPr/>
        <p:txBody>
          <a:bodyPr>
            <a:normAutofit/>
          </a:bodyPr>
          <a:lstStyle/>
          <a:p>
            <a:r>
              <a:rPr lang="sl-SI" sz="3000" dirty="0">
                <a:solidFill>
                  <a:srgbClr val="00A3D8"/>
                </a:solidFill>
              </a:rPr>
              <a:t>Skupnostne ovire </a:t>
            </a:r>
          </a:p>
        </p:txBody>
      </p:sp>
      <p:sp>
        <p:nvSpPr>
          <p:cNvPr id="3" name="Označba mesta vsebine 2">
            <a:extLst>
              <a:ext uri="{FF2B5EF4-FFF2-40B4-BE49-F238E27FC236}">
                <a16:creationId xmlns:a16="http://schemas.microsoft.com/office/drawing/2014/main" id="{0395BB52-8C21-B424-969D-75E3DCF7781A}"/>
              </a:ext>
            </a:extLst>
          </p:cNvPr>
          <p:cNvSpPr>
            <a:spLocks noGrp="1"/>
          </p:cNvSpPr>
          <p:nvPr>
            <p:ph idx="1"/>
          </p:nvPr>
        </p:nvSpPr>
        <p:spPr>
          <a:xfrm>
            <a:off x="1218217" y="1764058"/>
            <a:ext cx="9800303" cy="1664942"/>
          </a:xfrm>
        </p:spPr>
        <p:txBody>
          <a:bodyPr>
            <a:normAutofit fontScale="92500" lnSpcReduction="10000"/>
          </a:bodyPr>
          <a:lstStyle/>
          <a:p>
            <a:pPr>
              <a:lnSpc>
                <a:spcPct val="150000"/>
              </a:lnSpc>
              <a:spcBef>
                <a:spcPts val="600"/>
              </a:spcBef>
            </a:pPr>
            <a:r>
              <a:rPr lang="sl-SI" sz="2400" dirty="0">
                <a:latin typeface="+mj-lt"/>
              </a:rPr>
              <a:t>Proces odločanja v večstanovanjskih stavbah</a:t>
            </a:r>
          </a:p>
          <a:p>
            <a:pPr>
              <a:lnSpc>
                <a:spcPct val="150000"/>
              </a:lnSpc>
              <a:spcBef>
                <a:spcPts val="600"/>
              </a:spcBef>
            </a:pPr>
            <a:r>
              <a:rPr lang="sl-SI" sz="2400" dirty="0">
                <a:latin typeface="+mj-lt"/>
              </a:rPr>
              <a:t>Motivacija upravnikov v večstanovanjskih stavbah</a:t>
            </a:r>
          </a:p>
          <a:p>
            <a:pPr>
              <a:lnSpc>
                <a:spcPct val="150000"/>
              </a:lnSpc>
              <a:spcBef>
                <a:spcPts val="600"/>
              </a:spcBef>
            </a:pPr>
            <a:r>
              <a:rPr lang="sl-SI" sz="2400" dirty="0">
                <a:latin typeface="+mj-lt"/>
              </a:rPr>
              <a:t>Komunikacija med upravnikom in en. revnim gospodinjstvom</a:t>
            </a:r>
          </a:p>
          <a:p>
            <a:pPr>
              <a:lnSpc>
                <a:spcPct val="150000"/>
              </a:lnSpc>
              <a:spcBef>
                <a:spcPts val="600"/>
              </a:spcBef>
            </a:pPr>
            <a:endParaRPr lang="sl-SI" sz="2400" dirty="0">
              <a:latin typeface="+mj-lt"/>
            </a:endParaRPr>
          </a:p>
          <a:p>
            <a:pPr marL="45720" indent="0">
              <a:lnSpc>
                <a:spcPct val="150000"/>
              </a:lnSpc>
              <a:spcBef>
                <a:spcPts val="600"/>
              </a:spcBef>
              <a:buNone/>
            </a:pPr>
            <a:endParaRPr lang="sl-SI" sz="1400" dirty="0">
              <a:effectLst/>
              <a:latin typeface="+mj-lt"/>
              <a:ea typeface="Times New Roman" panose="02020603050405020304" pitchFamily="18" charset="0"/>
              <a:cs typeface="Aptos" panose="020B0004020202020204" pitchFamily="34" charset="0"/>
            </a:endParaRPr>
          </a:p>
          <a:p>
            <a:pPr marL="45720" indent="0">
              <a:lnSpc>
                <a:spcPct val="150000"/>
              </a:lnSpc>
              <a:spcBef>
                <a:spcPts val="600"/>
              </a:spcBef>
              <a:buNone/>
            </a:pPr>
            <a:endParaRPr lang="sl-SI" sz="1400" dirty="0">
              <a:effectLst/>
              <a:latin typeface="+mj-lt"/>
              <a:ea typeface="Times New Roman" panose="02020603050405020304" pitchFamily="18" charset="0"/>
              <a:cs typeface="Aptos" panose="020B0004020202020204" pitchFamily="34" charset="0"/>
            </a:endParaRPr>
          </a:p>
        </p:txBody>
      </p:sp>
      <p:sp>
        <p:nvSpPr>
          <p:cNvPr id="4" name="Naslov 1">
            <a:extLst>
              <a:ext uri="{FF2B5EF4-FFF2-40B4-BE49-F238E27FC236}">
                <a16:creationId xmlns:a16="http://schemas.microsoft.com/office/drawing/2014/main" id="{013E5ED4-FBB7-89ED-3C76-8DB9B29F8E21}"/>
              </a:ext>
            </a:extLst>
          </p:cNvPr>
          <p:cNvSpPr txBox="1">
            <a:spLocks/>
          </p:cNvSpPr>
          <p:nvPr/>
        </p:nvSpPr>
        <p:spPr>
          <a:xfrm>
            <a:off x="1105391" y="3498735"/>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sl-SI" sz="3000" dirty="0">
                <a:solidFill>
                  <a:srgbClr val="00A3D8"/>
                </a:solidFill>
              </a:rPr>
              <a:t>Ovire ozaveščenosti in zaupanja</a:t>
            </a:r>
          </a:p>
        </p:txBody>
      </p:sp>
      <p:sp>
        <p:nvSpPr>
          <p:cNvPr id="5" name="Označba mesta vsebine 2">
            <a:extLst>
              <a:ext uri="{FF2B5EF4-FFF2-40B4-BE49-F238E27FC236}">
                <a16:creationId xmlns:a16="http://schemas.microsoft.com/office/drawing/2014/main" id="{4D577A5C-0412-85FC-04F4-090203E5A9A5}"/>
              </a:ext>
            </a:extLst>
          </p:cNvPr>
          <p:cNvSpPr txBox="1">
            <a:spLocks/>
          </p:cNvSpPr>
          <p:nvPr/>
        </p:nvSpPr>
        <p:spPr>
          <a:xfrm>
            <a:off x="1143000" y="4558804"/>
            <a:ext cx="9800303" cy="165265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lnSpc>
                <a:spcPct val="150000"/>
              </a:lnSpc>
              <a:spcBef>
                <a:spcPts val="600"/>
              </a:spcBef>
            </a:pPr>
            <a:r>
              <a:rPr lang="sl-SI" sz="2000" dirty="0">
                <a:latin typeface="+mj-lt"/>
              </a:rPr>
              <a:t>Nizka ozaveščenost najranljivejših gospodinjstev o subvencijah </a:t>
            </a:r>
            <a:r>
              <a:rPr lang="sl-SI" sz="2000" dirty="0" err="1">
                <a:latin typeface="+mj-lt"/>
              </a:rPr>
              <a:t>Eko</a:t>
            </a:r>
            <a:r>
              <a:rPr lang="sl-SI" sz="2000" dirty="0">
                <a:latin typeface="+mj-lt"/>
              </a:rPr>
              <a:t> sklada</a:t>
            </a:r>
          </a:p>
          <a:p>
            <a:pPr marL="45720" indent="0">
              <a:lnSpc>
                <a:spcPct val="150000"/>
              </a:lnSpc>
              <a:spcBef>
                <a:spcPts val="600"/>
              </a:spcBef>
              <a:buNone/>
            </a:pPr>
            <a:r>
              <a:rPr lang="sl-SI" sz="2000" dirty="0">
                <a:latin typeface="+mj-lt"/>
              </a:rPr>
              <a:t>   (prvi koraki prijave)</a:t>
            </a:r>
          </a:p>
          <a:p>
            <a:pPr>
              <a:lnSpc>
                <a:spcPct val="150000"/>
              </a:lnSpc>
              <a:spcBef>
                <a:spcPts val="600"/>
              </a:spcBef>
            </a:pPr>
            <a:r>
              <a:rPr lang="sl-SI" sz="2000" dirty="0">
                <a:latin typeface="+mj-lt"/>
              </a:rPr>
              <a:t>Pomanjkanje zaupanja v nacionalne institucije in izvajalce</a:t>
            </a:r>
          </a:p>
          <a:p>
            <a:pPr marL="45720" indent="0">
              <a:lnSpc>
                <a:spcPct val="150000"/>
              </a:lnSpc>
              <a:spcBef>
                <a:spcPts val="600"/>
              </a:spcBef>
              <a:buFont typeface="Corbel" pitchFamily="34" charset="0"/>
              <a:buNone/>
            </a:pPr>
            <a:endParaRPr lang="sl-SI" sz="1400" dirty="0">
              <a:latin typeface="+mj-lt"/>
              <a:ea typeface="Times New Roman" panose="02020603050405020304" pitchFamily="18" charset="0"/>
              <a:cs typeface="Aptos" panose="020B0004020202020204" pitchFamily="34" charset="0"/>
            </a:endParaRPr>
          </a:p>
          <a:p>
            <a:pPr marL="45720" indent="0">
              <a:lnSpc>
                <a:spcPct val="150000"/>
              </a:lnSpc>
              <a:spcBef>
                <a:spcPts val="600"/>
              </a:spcBef>
              <a:buFont typeface="Corbel" pitchFamily="34" charset="0"/>
              <a:buNone/>
            </a:pPr>
            <a:endParaRPr lang="sl-SI" sz="1400" dirty="0">
              <a:latin typeface="+mj-lt"/>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86119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E8C5-23ED-0A08-8139-39C1F550FE89}"/>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93CFC7B3-B733-A3F4-A959-0F5AE063DBE6}"/>
              </a:ext>
            </a:extLst>
          </p:cNvPr>
          <p:cNvSpPr>
            <a:spLocks noGrp="1"/>
          </p:cNvSpPr>
          <p:nvPr>
            <p:ph type="title"/>
          </p:nvPr>
        </p:nvSpPr>
        <p:spPr/>
        <p:txBody>
          <a:bodyPr>
            <a:normAutofit/>
          </a:bodyPr>
          <a:lstStyle/>
          <a:p>
            <a:r>
              <a:rPr lang="sl-SI" sz="3000" dirty="0">
                <a:solidFill>
                  <a:srgbClr val="00A3D8"/>
                </a:solidFill>
              </a:rPr>
              <a:t>Finančne ovire </a:t>
            </a:r>
          </a:p>
        </p:txBody>
      </p:sp>
      <p:sp>
        <p:nvSpPr>
          <p:cNvPr id="3" name="Označba mesta vsebine 2">
            <a:extLst>
              <a:ext uri="{FF2B5EF4-FFF2-40B4-BE49-F238E27FC236}">
                <a16:creationId xmlns:a16="http://schemas.microsoft.com/office/drawing/2014/main" id="{DFC5DB1F-1961-D8F9-28E9-14478C4834F0}"/>
              </a:ext>
            </a:extLst>
          </p:cNvPr>
          <p:cNvSpPr>
            <a:spLocks noGrp="1"/>
          </p:cNvSpPr>
          <p:nvPr>
            <p:ph idx="1"/>
          </p:nvPr>
        </p:nvSpPr>
        <p:spPr>
          <a:xfrm>
            <a:off x="1218218" y="1764056"/>
            <a:ext cx="8324438" cy="4447397"/>
          </a:xfrm>
        </p:spPr>
        <p:txBody>
          <a:bodyPr>
            <a:normAutofit fontScale="62500" lnSpcReduction="20000"/>
          </a:bodyPr>
          <a:lstStyle/>
          <a:p>
            <a:pPr>
              <a:lnSpc>
                <a:spcPct val="150000"/>
              </a:lnSpc>
              <a:spcBef>
                <a:spcPts val="600"/>
              </a:spcBef>
            </a:pPr>
            <a:r>
              <a:rPr lang="sl-SI" sz="2600" dirty="0">
                <a:effectLst/>
                <a:latin typeface="+mj-lt"/>
                <a:ea typeface="Times New Roman" panose="02020603050405020304" pitchFamily="18" charset="0"/>
                <a:cs typeface="Aptos" panose="020B0004020202020204" pitchFamily="34" charset="0"/>
              </a:rPr>
              <a:t>Ranljive skupine, k</a:t>
            </a:r>
            <a:r>
              <a:rPr lang="sl-SI" sz="2600" dirty="0">
                <a:latin typeface="+mj-lt"/>
                <a:ea typeface="Times New Roman" panose="02020603050405020304" pitchFamily="18" charset="0"/>
                <a:cs typeface="Aptos" panose="020B0004020202020204" pitchFamily="34" charset="0"/>
              </a:rPr>
              <a:t>i ne ustrezajo trenutnim merilom energetsko revnih gospodinjstev in niso upravičene </a:t>
            </a:r>
            <a:r>
              <a:rPr lang="sl-SI" sz="2600">
                <a:latin typeface="+mj-lt"/>
                <a:ea typeface="Times New Roman" panose="02020603050405020304" pitchFamily="18" charset="0"/>
                <a:cs typeface="Aptos" panose="020B0004020202020204" pitchFamily="34" charset="0"/>
              </a:rPr>
              <a:t>za 100 % subvencijo </a:t>
            </a:r>
            <a:r>
              <a:rPr lang="sl-SI" sz="2600" dirty="0">
                <a:latin typeface="+mj-lt"/>
                <a:ea typeface="Times New Roman" panose="02020603050405020304" pitchFamily="18" charset="0"/>
                <a:cs typeface="Aptos" panose="020B0004020202020204" pitchFamily="34" charset="0"/>
              </a:rPr>
              <a:t>(ZER 2024)</a:t>
            </a:r>
          </a:p>
          <a:p>
            <a:pPr>
              <a:lnSpc>
                <a:spcPct val="150000"/>
              </a:lnSpc>
              <a:spcBef>
                <a:spcPts val="600"/>
              </a:spcBef>
            </a:pPr>
            <a:endParaRPr lang="sl-SI" sz="2600" dirty="0">
              <a:latin typeface="+mj-lt"/>
              <a:ea typeface="Times New Roman" panose="02020603050405020304" pitchFamily="18" charset="0"/>
              <a:cs typeface="Aptos" panose="020B0004020202020204" pitchFamily="34" charset="0"/>
            </a:endParaRPr>
          </a:p>
          <a:p>
            <a:pPr>
              <a:lnSpc>
                <a:spcPct val="150000"/>
              </a:lnSpc>
              <a:spcBef>
                <a:spcPts val="600"/>
              </a:spcBef>
            </a:pPr>
            <a:r>
              <a:rPr lang="sl-SI" sz="2600" dirty="0">
                <a:effectLst/>
                <a:latin typeface="+mj-lt"/>
                <a:ea typeface="Times New Roman" panose="02020603050405020304" pitchFamily="18" charset="0"/>
                <a:cs typeface="Aptos" panose="020B0004020202020204" pitchFamily="34" charset="0"/>
              </a:rPr>
              <a:t>Ukrepi, ki niso financirani v obliki 100 % subvencije (ZER 2024), npr. sončne elektrarne</a:t>
            </a:r>
          </a:p>
          <a:p>
            <a:pPr>
              <a:lnSpc>
                <a:spcPct val="150000"/>
              </a:lnSpc>
              <a:spcBef>
                <a:spcPts val="600"/>
              </a:spcBef>
            </a:pPr>
            <a:endParaRPr lang="sl-SI" sz="2600" dirty="0">
              <a:latin typeface="+mj-lt"/>
              <a:ea typeface="Times New Roman" panose="02020603050405020304" pitchFamily="18" charset="0"/>
              <a:cs typeface="Aptos" panose="020B0004020202020204" pitchFamily="34" charset="0"/>
            </a:endParaRPr>
          </a:p>
          <a:p>
            <a:pPr>
              <a:lnSpc>
                <a:spcPct val="150000"/>
              </a:lnSpc>
              <a:spcBef>
                <a:spcPts val="600"/>
              </a:spcBef>
            </a:pPr>
            <a:r>
              <a:rPr lang="sl-SI" sz="2600" dirty="0">
                <a:latin typeface="+mj-lt"/>
                <a:ea typeface="Times New Roman" panose="02020603050405020304" pitchFamily="18" charset="0"/>
                <a:cs typeface="Aptos" panose="020B0004020202020204" pitchFamily="34" charset="0"/>
              </a:rPr>
              <a:t>Pomanjkanje ukrepov in finančnih mehanizmov za spodbujanje prenov najemniških stanovanj</a:t>
            </a:r>
            <a:endParaRPr lang="sl-SI" sz="2600" dirty="0">
              <a:effectLst/>
              <a:latin typeface="+mj-lt"/>
              <a:ea typeface="Times New Roman" panose="02020603050405020304" pitchFamily="18" charset="0"/>
              <a:cs typeface="Aptos" panose="020B0004020202020204" pitchFamily="34" charset="0"/>
            </a:endParaRPr>
          </a:p>
          <a:p>
            <a:pPr>
              <a:lnSpc>
                <a:spcPct val="150000"/>
              </a:lnSpc>
              <a:spcBef>
                <a:spcPts val="600"/>
              </a:spcBef>
            </a:pPr>
            <a:endParaRPr lang="sl-SI" sz="2600" dirty="0">
              <a:effectLst/>
              <a:latin typeface="+mj-lt"/>
              <a:ea typeface="Times New Roman" panose="02020603050405020304" pitchFamily="18" charset="0"/>
              <a:cs typeface="Aptos" panose="020B0004020202020204" pitchFamily="34" charset="0"/>
            </a:endParaRPr>
          </a:p>
          <a:p>
            <a:pPr>
              <a:lnSpc>
                <a:spcPct val="150000"/>
              </a:lnSpc>
              <a:spcBef>
                <a:spcPts val="600"/>
              </a:spcBef>
              <a:buFont typeface="Wingdings" panose="05000000000000000000" pitchFamily="2" charset="2"/>
              <a:buChar char="Ø"/>
            </a:pPr>
            <a:r>
              <a:rPr lang="sl-SI" sz="2600" b="1" dirty="0">
                <a:solidFill>
                  <a:srgbClr val="2E8F00"/>
                </a:solidFill>
                <a:effectLst/>
                <a:latin typeface="+mj-lt"/>
                <a:ea typeface="Times New Roman" panose="02020603050405020304" pitchFamily="18" charset="0"/>
                <a:cs typeface="Aptos" panose="020B0004020202020204" pitchFamily="34" charset="0"/>
              </a:rPr>
              <a:t>Sodelovanje energetsko revnih gospodinjstev v energetskih skupnostih?</a:t>
            </a:r>
          </a:p>
          <a:p>
            <a:pPr>
              <a:lnSpc>
                <a:spcPct val="150000"/>
              </a:lnSpc>
              <a:spcBef>
                <a:spcPts val="600"/>
              </a:spcBef>
              <a:buFont typeface="Wingdings" panose="05000000000000000000" pitchFamily="2" charset="2"/>
              <a:buChar char="Ø"/>
            </a:pPr>
            <a:r>
              <a:rPr lang="sl-SI" sz="2600" b="1" dirty="0">
                <a:solidFill>
                  <a:srgbClr val="2E8F00"/>
                </a:solidFill>
                <a:latin typeface="+mj-lt"/>
                <a:ea typeface="Times New Roman" panose="02020603050405020304" pitchFamily="18" charset="0"/>
                <a:cs typeface="Aptos" panose="020B0004020202020204" pitchFamily="34" charset="0"/>
              </a:rPr>
              <a:t>Spodbujanje </a:t>
            </a:r>
            <a:r>
              <a:rPr lang="sl-SI" sz="2600" b="1" dirty="0">
                <a:solidFill>
                  <a:srgbClr val="2E8F00"/>
                </a:solidFill>
                <a:effectLst/>
                <a:latin typeface="+mj-lt"/>
                <a:ea typeface="Times New Roman" panose="02020603050405020304" pitchFamily="18" charset="0"/>
                <a:cs typeface="Aptos" panose="020B0004020202020204" pitchFamily="34" charset="0"/>
              </a:rPr>
              <a:t>prenov (zasebnih) najemniških stanovanj?</a:t>
            </a:r>
          </a:p>
          <a:p>
            <a:pPr>
              <a:lnSpc>
                <a:spcPct val="150000"/>
              </a:lnSpc>
              <a:spcBef>
                <a:spcPts val="600"/>
              </a:spcBef>
            </a:pPr>
            <a:endParaRPr lang="sl-SI" sz="1400" dirty="0">
              <a:effectLst/>
              <a:latin typeface="+mj-lt"/>
              <a:ea typeface="Times New Roman" panose="02020603050405020304" pitchFamily="18" charset="0"/>
              <a:cs typeface="Aptos" panose="020B0004020202020204" pitchFamily="34" charset="0"/>
            </a:endParaRPr>
          </a:p>
        </p:txBody>
      </p:sp>
      <p:pic>
        <p:nvPicPr>
          <p:cNvPr id="6" name="Google Shape;345;g314c507d529_0_50">
            <a:extLst>
              <a:ext uri="{FF2B5EF4-FFF2-40B4-BE49-F238E27FC236}">
                <a16:creationId xmlns:a16="http://schemas.microsoft.com/office/drawing/2014/main" id="{53A354A0-ECF3-F4B6-3FD8-96756BFB7154}"/>
              </a:ext>
            </a:extLst>
          </p:cNvPr>
          <p:cNvPicPr preferRelativeResize="0"/>
          <p:nvPr/>
        </p:nvPicPr>
        <p:blipFill>
          <a:blip r:embed="rId2">
            <a:alphaModFix/>
          </a:blip>
          <a:stretch>
            <a:fillRect/>
          </a:stretch>
        </p:blipFill>
        <p:spPr>
          <a:xfrm>
            <a:off x="9542655" y="2399071"/>
            <a:ext cx="1597293" cy="1569004"/>
          </a:xfrm>
          <a:prstGeom prst="rect">
            <a:avLst/>
          </a:prstGeom>
          <a:noFill/>
          <a:ln>
            <a:noFill/>
          </a:ln>
        </p:spPr>
      </p:pic>
    </p:spTree>
    <p:extLst>
      <p:ext uri="{BB962C8B-B14F-4D97-AF65-F5344CB8AC3E}">
        <p14:creationId xmlns:p14="http://schemas.microsoft.com/office/powerpoint/2010/main" val="3918982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4">
            <a:extLst>
              <a:ext uri="{FF2B5EF4-FFF2-40B4-BE49-F238E27FC236}">
                <a16:creationId xmlns:a16="http://schemas.microsoft.com/office/drawing/2014/main" id="{FB4CA63C-D98E-4FDF-9256-6F2626C658C9}"/>
              </a:ext>
            </a:extLst>
          </p:cNvPr>
          <p:cNvPicPr>
            <a:picLocks noChangeAspect="1"/>
          </p:cNvPicPr>
          <p:nvPr/>
        </p:nvPicPr>
        <p:blipFill rotWithShape="1">
          <a:blip r:embed="rId2"/>
          <a:srcRect l="37137" t="48326" r="20639" b="31223"/>
          <a:stretch/>
        </p:blipFill>
        <p:spPr>
          <a:xfrm>
            <a:off x="1289785" y="2096783"/>
            <a:ext cx="10286057" cy="2802396"/>
          </a:xfrm>
          <a:prstGeom prst="rect">
            <a:avLst/>
          </a:prstGeom>
        </p:spPr>
      </p:pic>
      <p:sp>
        <p:nvSpPr>
          <p:cNvPr id="5" name="Title 1">
            <a:extLst>
              <a:ext uri="{FF2B5EF4-FFF2-40B4-BE49-F238E27FC236}">
                <a16:creationId xmlns:a16="http://schemas.microsoft.com/office/drawing/2014/main" id="{E2725637-7F54-49C1-BB21-F29E9BDB664D}"/>
              </a:ext>
            </a:extLst>
          </p:cNvPr>
          <p:cNvSpPr>
            <a:spLocks noGrp="1"/>
          </p:cNvSpPr>
          <p:nvPr>
            <p:ph type="title"/>
          </p:nvPr>
        </p:nvSpPr>
        <p:spPr>
          <a:xfrm>
            <a:off x="889319" y="557624"/>
            <a:ext cx="9875520" cy="1356360"/>
          </a:xfrm>
        </p:spPr>
        <p:txBody>
          <a:bodyPr/>
          <a:lstStyle/>
          <a:p>
            <a:r>
              <a:rPr lang="sl-SI" dirty="0"/>
              <a:t>Partnerji</a:t>
            </a:r>
            <a:endParaRPr lang="en-GB" dirty="0"/>
          </a:p>
        </p:txBody>
      </p:sp>
    </p:spTree>
    <p:extLst>
      <p:ext uri="{BB962C8B-B14F-4D97-AF65-F5344CB8AC3E}">
        <p14:creationId xmlns:p14="http://schemas.microsoft.com/office/powerpoint/2010/main" val="1474382597"/>
      </p:ext>
    </p:extLst>
  </p:cSld>
  <p:clrMapOvr>
    <a:masterClrMapping/>
  </p:clrMapOvr>
</p:sld>
</file>

<file path=ppt/theme/theme1.xml><?xml version="1.0" encoding="utf-8"?>
<a:theme xmlns:a="http://schemas.openxmlformats.org/drawingml/2006/main" name="2_Office Theme">
  <a:themeElements>
    <a:clrScheme name="Renoverty">
      <a:dk1>
        <a:srgbClr val="000000"/>
      </a:dk1>
      <a:lt1>
        <a:sysClr val="window" lastClr="FFFFFF"/>
      </a:lt1>
      <a:dk2>
        <a:srgbClr val="44546A"/>
      </a:dk2>
      <a:lt2>
        <a:srgbClr val="E7E6E6"/>
      </a:lt2>
      <a:accent1>
        <a:srgbClr val="004160"/>
      </a:accent1>
      <a:accent2>
        <a:srgbClr val="2E8F00"/>
      </a:accent2>
      <a:accent3>
        <a:srgbClr val="00A3D8"/>
      </a:accent3>
      <a:accent4>
        <a:srgbClr val="FFC840"/>
      </a:accent4>
      <a:accent5>
        <a:srgbClr val="AAAAAA"/>
      </a:accent5>
      <a:accent6>
        <a:srgbClr val="82B33B"/>
      </a:accent6>
      <a:hlink>
        <a:srgbClr val="004160"/>
      </a:hlink>
      <a:folHlink>
        <a:srgbClr val="82B33B"/>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_Renoverty_December 2022" id="{8098105A-08F4-4025-A549-2E61BF26E024}" vid="{402FE0F9-58CA-4784-8CFF-0C363744A7E7}"/>
    </a:ext>
  </a:extLst>
</a:theme>
</file>

<file path=ppt/theme/theme2.xml><?xml version="1.0" encoding="utf-8"?>
<a:theme xmlns:a="http://schemas.openxmlformats.org/drawingml/2006/main" name="4_Office Theme">
  <a:themeElements>
    <a:clrScheme name="Renoverty">
      <a:dk1>
        <a:srgbClr val="000000"/>
      </a:dk1>
      <a:lt1>
        <a:sysClr val="window" lastClr="FFFFFF"/>
      </a:lt1>
      <a:dk2>
        <a:srgbClr val="44546A"/>
      </a:dk2>
      <a:lt2>
        <a:srgbClr val="E7E6E6"/>
      </a:lt2>
      <a:accent1>
        <a:srgbClr val="004160"/>
      </a:accent1>
      <a:accent2>
        <a:srgbClr val="2E8F00"/>
      </a:accent2>
      <a:accent3>
        <a:srgbClr val="00A3D8"/>
      </a:accent3>
      <a:accent4>
        <a:srgbClr val="FFC840"/>
      </a:accent4>
      <a:accent5>
        <a:srgbClr val="AAAAAA"/>
      </a:accent5>
      <a:accent6>
        <a:srgbClr val="82B33B"/>
      </a:accent6>
      <a:hlink>
        <a:srgbClr val="004160"/>
      </a:hlink>
      <a:folHlink>
        <a:srgbClr val="82B33B"/>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_Renoverty_December 2022" id="{8098105A-08F4-4025-A549-2E61BF26E024}" vid="{02F49D9C-9640-442A-9A88-CB92D672909E}"/>
    </a:ext>
  </a:extLst>
</a:theme>
</file>

<file path=ppt/theme/theme3.xml><?xml version="1.0" encoding="utf-8"?>
<a:theme xmlns:a="http://schemas.openxmlformats.org/drawingml/2006/main" name="3_Office Theme">
  <a:themeElements>
    <a:clrScheme name="Custom 3">
      <a:dk1>
        <a:srgbClr val="000000"/>
      </a:dk1>
      <a:lt1>
        <a:sysClr val="window" lastClr="FFFFFF"/>
      </a:lt1>
      <a:dk2>
        <a:srgbClr val="44546A"/>
      </a:dk2>
      <a:lt2>
        <a:srgbClr val="E7E6E6"/>
      </a:lt2>
      <a:accent1>
        <a:srgbClr val="004160"/>
      </a:accent1>
      <a:accent2>
        <a:srgbClr val="2E8F00"/>
      </a:accent2>
      <a:accent3>
        <a:srgbClr val="00A3D8"/>
      </a:accent3>
      <a:accent4>
        <a:srgbClr val="FFC840"/>
      </a:accent4>
      <a:accent5>
        <a:srgbClr val="AAAAAA"/>
      </a:accent5>
      <a:accent6>
        <a:srgbClr val="82B33B"/>
      </a:accent6>
      <a:hlink>
        <a:srgbClr val="82B33B"/>
      </a:hlink>
      <a:folHlink>
        <a:srgbClr val="82B33B"/>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emplate_Renoverty_December 2022" id="{8098105A-08F4-4025-A549-2E61BF26E024}" vid="{EF843A3B-0F8C-426E-81FA-003FAEF46562}"/>
    </a:ext>
  </a:extLst>
</a:theme>
</file>

<file path=ppt/theme/theme4.xml><?xml version="1.0" encoding="utf-8"?>
<a:theme xmlns:a="http://schemas.openxmlformats.org/drawingml/2006/main" name="Basis">
  <a:themeElements>
    <a:clrScheme name="Renoverty">
      <a:dk1>
        <a:srgbClr val="000000"/>
      </a:dk1>
      <a:lt1>
        <a:sysClr val="window" lastClr="FFFFFF"/>
      </a:lt1>
      <a:dk2>
        <a:srgbClr val="44546A"/>
      </a:dk2>
      <a:lt2>
        <a:srgbClr val="E7E6E6"/>
      </a:lt2>
      <a:accent1>
        <a:srgbClr val="004160"/>
      </a:accent1>
      <a:accent2>
        <a:srgbClr val="2E8F00"/>
      </a:accent2>
      <a:accent3>
        <a:srgbClr val="00A3D8"/>
      </a:accent3>
      <a:accent4>
        <a:srgbClr val="FFC840"/>
      </a:accent4>
      <a:accent5>
        <a:srgbClr val="AAAAAA"/>
      </a:accent5>
      <a:accent6>
        <a:srgbClr val="82B33B"/>
      </a:accent6>
      <a:hlink>
        <a:srgbClr val="004160"/>
      </a:hlink>
      <a:folHlink>
        <a:srgbClr val="82B33B"/>
      </a:folHlink>
    </a:clrScheme>
    <a:fontScheme name="Custom 2">
      <a:majorFont>
        <a:latin typeface="Open Sans"/>
        <a:ea typeface=""/>
        <a:cs typeface=""/>
      </a:majorFont>
      <a:minorFont>
        <a:latin typeface="Open Sans"/>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Presentation Template_Renoverty_December 2022" id="{8098105A-08F4-4025-A549-2E61BF26E024}" vid="{4B82F789-6381-4A18-A357-FEFC81576E6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0b1bce8-a857-4402-b67d-0a5d9d3cf18a">
      <Terms xmlns="http://schemas.microsoft.com/office/infopath/2007/PartnerControls"/>
    </lcf76f155ced4ddcb4097134ff3c332f>
    <TaxCatchAll xmlns="03cc1281-5450-4f68-a32d-309769bb9e9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120260A78FD746A3A8B05EE6CA8A6E" ma:contentTypeVersion="16" ma:contentTypeDescription="Create a new document." ma:contentTypeScope="" ma:versionID="e81f8589a1d9bf25db1af4597bc9d992">
  <xsd:schema xmlns:xsd="http://www.w3.org/2001/XMLSchema" xmlns:xs="http://www.w3.org/2001/XMLSchema" xmlns:p="http://schemas.microsoft.com/office/2006/metadata/properties" xmlns:ns2="c0b1bce8-a857-4402-b67d-0a5d9d3cf18a" xmlns:ns3="03cc1281-5450-4f68-a32d-309769bb9e9f" targetNamespace="http://schemas.microsoft.com/office/2006/metadata/properties" ma:root="true" ma:fieldsID="410978ade7220286cf077f4d091127c1" ns2:_="" ns3:_="">
    <xsd:import namespace="c0b1bce8-a857-4402-b67d-0a5d9d3cf18a"/>
    <xsd:import namespace="03cc1281-5450-4f68-a32d-309769bb9e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b1bce8-a857-4402-b67d-0a5d9d3cf1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cb12b0e-00a5-4551-8a19-a15de1741ba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cc1281-5450-4f68-a32d-309769bb9e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d2bfa56-7262-4057-b812-727604d2b50a}" ma:internalName="TaxCatchAll" ma:showField="CatchAllData" ma:web="03cc1281-5450-4f68-a32d-309769bb9e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530BF7-B3FA-49B1-B617-79641AD55DAB}">
  <ds:schemaRefs>
    <ds:schemaRef ds:uri="03cc1281-5450-4f68-a32d-309769bb9e9f"/>
    <ds:schemaRef ds:uri="c0b1bce8-a857-4402-b67d-0a5d9d3cf18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0914FD1-7190-4C13-B1A2-5CB3E78C5F30}">
  <ds:schemaRefs>
    <ds:schemaRef ds:uri="http://schemas.microsoft.com/sharepoint/v3/contenttype/forms"/>
  </ds:schemaRefs>
</ds:datastoreItem>
</file>

<file path=customXml/itemProps3.xml><?xml version="1.0" encoding="utf-8"?>
<ds:datastoreItem xmlns:ds="http://schemas.openxmlformats.org/officeDocument/2006/customXml" ds:itemID="{A7529974-9F69-4EAF-BAC7-A3F178D48B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b1bce8-a857-4402-b67d-0a5d9d3cf18a"/>
    <ds:schemaRef ds:uri="03cc1281-5450-4f68-a32d-309769bb9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Template_Renoverty_December 2022</Template>
  <TotalTime>3601</TotalTime>
  <Words>366</Words>
  <Application>Microsoft Office PowerPoint</Application>
  <PresentationFormat>Širokozaslonsko</PresentationFormat>
  <Paragraphs>65</Paragraphs>
  <Slides>9</Slides>
  <Notes>0</Notes>
  <HiddenSlides>0</HiddenSlides>
  <MMClips>0</MMClips>
  <ScaleCrop>false</ScaleCrop>
  <HeadingPairs>
    <vt:vector size="6" baseType="variant">
      <vt:variant>
        <vt:lpstr>Uporabljene pisave</vt:lpstr>
      </vt:variant>
      <vt:variant>
        <vt:i4>9</vt:i4>
      </vt:variant>
      <vt:variant>
        <vt:lpstr>Tema</vt:lpstr>
      </vt:variant>
      <vt:variant>
        <vt:i4>4</vt:i4>
      </vt:variant>
      <vt:variant>
        <vt:lpstr>Naslovi diapozitivov</vt:lpstr>
      </vt:variant>
      <vt:variant>
        <vt:i4>9</vt:i4>
      </vt:variant>
    </vt:vector>
  </HeadingPairs>
  <TitlesOfParts>
    <vt:vector size="22" baseType="lpstr">
      <vt:lpstr>Arial</vt:lpstr>
      <vt:lpstr>Calibri</vt:lpstr>
      <vt:lpstr>Calibri Light</vt:lpstr>
      <vt:lpstr>Century Gothic</vt:lpstr>
      <vt:lpstr>Corbel</vt:lpstr>
      <vt:lpstr>Courier New</vt:lpstr>
      <vt:lpstr>Lato</vt:lpstr>
      <vt:lpstr>Open Sans</vt:lpstr>
      <vt:lpstr>Wingdings</vt:lpstr>
      <vt:lpstr>2_Office Theme</vt:lpstr>
      <vt:lpstr>4_Office Theme</vt:lpstr>
      <vt:lpstr>3_Office Theme</vt:lpstr>
      <vt:lpstr>Basis</vt:lpstr>
      <vt:lpstr>PowerPointova predstavitev</vt:lpstr>
      <vt:lpstr>Glavni cilj</vt:lpstr>
      <vt:lpstr>Glavne aktivnosti v Sloveniji</vt:lpstr>
      <vt:lpstr>Kažipot za energetske prenove </vt:lpstr>
      <vt:lpstr>Kažipot za energetske prenove </vt:lpstr>
      <vt:lpstr>Tehnične ovire </vt:lpstr>
      <vt:lpstr>Skupnostne ovire </vt:lpstr>
      <vt:lpstr>Finančne ovire </vt:lpstr>
      <vt:lpstr>Partnerji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Dora Biondani</dc:creator>
  <cp:lastModifiedBy>Katja Huš</cp:lastModifiedBy>
  <cp:revision>40</cp:revision>
  <dcterms:created xsi:type="dcterms:W3CDTF">2023-01-26T10:21:42Z</dcterms:created>
  <dcterms:modified xsi:type="dcterms:W3CDTF">2025-01-26T20:27:53Z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0x01010080120260A78FD746A3A8B05EE6CA8A6E</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